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  <p:sldMasterId id="2147483728" r:id="rId2"/>
    <p:sldMasterId id="2147483786" r:id="rId3"/>
    <p:sldMasterId id="2147483791" r:id="rId4"/>
    <p:sldMasterId id="2147483823" r:id="rId5"/>
  </p:sldMasterIdLst>
  <p:notesMasterIdLst>
    <p:notesMasterId r:id="rId23"/>
  </p:notesMasterIdLst>
  <p:sldIdLst>
    <p:sldId id="352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632" r:id="rId20"/>
    <p:sldId id="431" r:id="rId21"/>
    <p:sldId id="43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595" autoAdjust="0"/>
  </p:normalViewPr>
  <p:slideViewPr>
    <p:cSldViewPr snapToGrid="0">
      <p:cViewPr>
        <p:scale>
          <a:sx n="91" d="100"/>
          <a:sy n="91" d="100"/>
        </p:scale>
        <p:origin x="56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F16FC-1E71-461C-B28D-13B7528355EB}" type="datetimeFigureOut">
              <a:rPr lang="en-AU" smtClean="0"/>
              <a:t>13/06/2018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ECF06-89AB-4A02-ADBD-A5017F2DE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90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chemeClr val="bg1"/>
                </a:solidFill>
              </a:rPr>
              <a:t>(They don’t support anything higher than TLS 1.0 and are running on Windows Embedded CE 6.0 released in 2006!)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ECF06-89AB-4A02-ADBD-A5017F2DEF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61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Command bar and then demo of the </a:t>
            </a:r>
            <a:r>
              <a:rPr lang="en-AU" dirty="0" err="1"/>
              <a:t>whobot</a:t>
            </a:r>
            <a:r>
              <a:rPr lang="en-AU" dirty="0"/>
              <a:t> (0.2 beta)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ECF06-89AB-4A02-ADBD-A5017F2DEF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Command bar and then demo of the </a:t>
            </a:r>
            <a:r>
              <a:rPr lang="en-AU" dirty="0" err="1"/>
              <a:t>whobot</a:t>
            </a:r>
            <a:r>
              <a:rPr lang="en-AU" dirty="0"/>
              <a:t> (0.2 beta)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ECF06-89AB-4A02-ADBD-A5017F2DEF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5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Command bar and then demo of the </a:t>
            </a:r>
            <a:r>
              <a:rPr lang="en-AU" dirty="0" err="1"/>
              <a:t>whobot</a:t>
            </a:r>
            <a:r>
              <a:rPr lang="en-AU" dirty="0"/>
              <a:t> (0.2 beta)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ECF06-89AB-4A02-ADBD-A5017F2DEF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9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Command bar and then demo of the </a:t>
            </a:r>
            <a:r>
              <a:rPr lang="en-AU" dirty="0" err="1"/>
              <a:t>whobot</a:t>
            </a:r>
            <a:r>
              <a:rPr lang="en-AU" dirty="0"/>
              <a:t> (0.2 beta)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ECF06-89AB-4A02-ADBD-A5017F2DEF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4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Command bar and then demo of the </a:t>
            </a:r>
            <a:r>
              <a:rPr lang="en-AU" dirty="0" err="1"/>
              <a:t>whobot</a:t>
            </a:r>
            <a:r>
              <a:rPr lang="en-AU" dirty="0"/>
              <a:t> (0.2 beta)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ECF06-89AB-4A02-ADBD-A5017F2DEF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93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5135-C671-4FCD-BE50-B942FC95E8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5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8" y="0"/>
            <a:ext cx="121739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1" y="1905000"/>
            <a:ext cx="10315945" cy="914400"/>
          </a:xfrm>
          <a:noFill/>
          <a:ln w="9525" algn="ctr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267" b="0" i="0" dirty="0">
                <a:solidFill>
                  <a:srgbClr val="439539"/>
                </a:solidFill>
                <a:latin typeface="+mj-lt"/>
                <a:ea typeface="+mj-ea"/>
                <a:cs typeface="Interstate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03200" y="2743200"/>
            <a:ext cx="8534400" cy="533400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 lang="en-US" sz="2667" b="0" i="0" dirty="0">
                <a:solidFill>
                  <a:schemeClr val="bg1">
                    <a:lumMod val="50000"/>
                  </a:schemeClr>
                </a:solidFill>
                <a:latin typeface="Interstate-Regular"/>
                <a:ea typeface="+mn-ea"/>
                <a:cs typeface="Interstate-Regular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7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8" y="0"/>
            <a:ext cx="121739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" y="2286000"/>
            <a:ext cx="7924800" cy="914400"/>
          </a:xfrm>
          <a:noFill/>
          <a:ln w="9525" algn="ctr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267" b="0" i="0" dirty="0">
                <a:solidFill>
                  <a:srgbClr val="7E8084"/>
                </a:solidFill>
                <a:latin typeface="+mj-lt"/>
                <a:ea typeface="+mj-ea"/>
                <a:cs typeface="Interstate-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76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987552"/>
            <a:ext cx="11582400" cy="50292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/>
            </a:lvl1pPr>
            <a:lvl2pPr>
              <a:lnSpc>
                <a:spcPct val="90000"/>
              </a:lnSpc>
              <a:spcBef>
                <a:spcPts val="800"/>
              </a:spcBef>
              <a:defRPr/>
            </a:lvl2pPr>
            <a:lvl3pPr>
              <a:lnSpc>
                <a:spcPct val="90000"/>
              </a:lnSpc>
              <a:spcBef>
                <a:spcPts val="800"/>
              </a:spcBef>
              <a:defRPr/>
            </a:lvl3pPr>
            <a:lvl4pPr>
              <a:lnSpc>
                <a:spcPct val="90000"/>
              </a:lnSpc>
              <a:spcBef>
                <a:spcPts val="800"/>
              </a:spcBef>
              <a:defRPr/>
            </a:lvl4pPr>
            <a:lvl5pPr>
              <a:lnSpc>
                <a:spcPct val="90000"/>
              </a:lnSpc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549810"/>
      </p:ext>
    </p:extLst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711200" y="1295400"/>
            <a:ext cx="5181600" cy="44958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299200" y="1295400"/>
            <a:ext cx="5181600" cy="44958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011924"/>
      </p:ext>
    </p:extLst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557390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138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-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2" y="2362200"/>
            <a:ext cx="8731249" cy="685800"/>
          </a:xfrm>
        </p:spPr>
        <p:txBody>
          <a:bodyPr anchor="b"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Interstate-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71801"/>
            <a:ext cx="8534400" cy="476249"/>
          </a:xfrm>
        </p:spPr>
        <p:txBody>
          <a:bodyPr>
            <a:noAutofit/>
          </a:bodyPr>
          <a:lstStyle>
            <a:lvl1pPr marL="0" indent="0" algn="l">
              <a:spcBef>
                <a:spcPct val="0"/>
              </a:spcBef>
              <a:buFont typeface="Wingdings 2" pitchFamily="18" charset="2"/>
              <a:buNone/>
              <a:defRPr sz="3200" b="0">
                <a:solidFill>
                  <a:schemeClr val="bg1"/>
                </a:solidFill>
                <a:latin typeface="+mj-lt"/>
                <a:cs typeface="Interstate-Ligh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8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-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" y="1981200"/>
            <a:ext cx="11684000" cy="914400"/>
          </a:xfrm>
          <a:noFill/>
          <a:ln w="9525" algn="ctr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dirty="0">
                <a:solidFill>
                  <a:srgbClr val="439539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03200" y="2819400"/>
            <a:ext cx="8534400" cy="533400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 lang="en-US" sz="20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Interstate-Regular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lide-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3457576"/>
            <a:ext cx="12192000" cy="3400425"/>
          </a:xfrm>
          <a:prstGeom prst="rect">
            <a:avLst/>
          </a:prstGeom>
          <a:solidFill>
            <a:srgbClr val="7E8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" y="2286000"/>
            <a:ext cx="7924800" cy="914400"/>
          </a:xfrm>
          <a:noFill/>
          <a:ln w="9525" algn="ctr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0" i="0" dirty="0">
                <a:solidFill>
                  <a:srgbClr val="7E8084"/>
                </a:solidFill>
                <a:latin typeface="+mj-lt"/>
                <a:ea typeface="+mj-ea"/>
                <a:cs typeface="Interstate-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63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Title and Content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03201" y="914399"/>
            <a:ext cx="1182624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buClr>
                <a:srgbClr val="009900"/>
              </a:buClr>
              <a:defRPr/>
            </a:lvl2pPr>
            <a:lvl3pPr>
              <a:buClr>
                <a:srgbClr val="009900"/>
              </a:buClr>
              <a:defRPr sz="1800"/>
            </a:lvl3pPr>
            <a:lvl4pPr marL="1600200" indent="-228600">
              <a:buClr>
                <a:srgbClr val="009900"/>
              </a:buClr>
              <a:buFont typeface="Wingdings 3" pitchFamily="18" charset="2"/>
              <a:buChar char="¬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12800" y="6477000"/>
            <a:ext cx="2743200" cy="25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ea typeface="Calibri" pitchFamily="-111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white"/>
                </a:solidFill>
                <a:latin typeface="Arial"/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7829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44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2401"/>
            <a:ext cx="117094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153" y="1285876"/>
            <a:ext cx="1057063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267200" y="6450012"/>
            <a:ext cx="3962400" cy="25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bg1"/>
                </a:solidFill>
                <a:latin typeface="Arial" charset="0"/>
                <a:ea typeface="Calibri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prstClr val="white"/>
                </a:solidFill>
              </a:rPr>
              <a:t>Sonus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4213778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1" y="228603"/>
            <a:ext cx="11151917" cy="5539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1" y="1447799"/>
            <a:ext cx="11151917" cy="2004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89133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51" y="1447799"/>
            <a:ext cx="11151917" cy="200439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106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24064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265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269239" y="2980724"/>
            <a:ext cx="7171399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980725"/>
            <a:ext cx="7171336" cy="2241359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5222085"/>
            <a:ext cx="4165590" cy="1344848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City |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85" y="470067"/>
            <a:ext cx="1254995" cy="269134"/>
          </a:xfrm>
          <a:prstGeom prst="rect">
            <a:avLst/>
          </a:prstGeom>
        </p:spPr>
      </p:pic>
      <p:sp>
        <p:nvSpPr>
          <p:cNvPr id="15" name="Freeform 14"/>
          <p:cNvSpPr>
            <a:spLocks noChangeAspect="1" noEditPoints="1"/>
          </p:cNvSpPr>
          <p:nvPr userDrawn="1"/>
        </p:nvSpPr>
        <p:spPr bwMode="auto">
          <a:xfrm>
            <a:off x="4434049" y="6002268"/>
            <a:ext cx="2814774" cy="392278"/>
          </a:xfrm>
          <a:custGeom>
            <a:avLst/>
            <a:gdLst>
              <a:gd name="T0" fmla="*/ 20 w 4025"/>
              <a:gd name="T1" fmla="*/ 233 h 558"/>
              <a:gd name="T2" fmla="*/ 401 w 4025"/>
              <a:gd name="T3" fmla="*/ 518 h 558"/>
              <a:gd name="T4" fmla="*/ 62 w 4025"/>
              <a:gd name="T5" fmla="*/ 226 h 558"/>
              <a:gd name="T6" fmla="*/ 278 w 4025"/>
              <a:gd name="T7" fmla="*/ 56 h 558"/>
              <a:gd name="T8" fmla="*/ 326 w 4025"/>
              <a:gd name="T9" fmla="*/ 254 h 558"/>
              <a:gd name="T10" fmla="*/ 151 w 4025"/>
              <a:gd name="T11" fmla="*/ 211 h 558"/>
              <a:gd name="T12" fmla="*/ 279 w 4025"/>
              <a:gd name="T13" fmla="*/ 440 h 558"/>
              <a:gd name="T14" fmla="*/ 808 w 4025"/>
              <a:gd name="T15" fmla="*/ 406 h 558"/>
              <a:gd name="T16" fmla="*/ 824 w 4025"/>
              <a:gd name="T17" fmla="*/ 290 h 558"/>
              <a:gd name="T18" fmla="*/ 815 w 4025"/>
              <a:gd name="T19" fmla="*/ 123 h 558"/>
              <a:gd name="T20" fmla="*/ 791 w 4025"/>
              <a:gd name="T21" fmla="*/ 176 h 558"/>
              <a:gd name="T22" fmla="*/ 910 w 4025"/>
              <a:gd name="T23" fmla="*/ 301 h 558"/>
              <a:gd name="T24" fmla="*/ 806 w 4025"/>
              <a:gd name="T25" fmla="*/ 439 h 558"/>
              <a:gd name="T26" fmla="*/ 998 w 4025"/>
              <a:gd name="T27" fmla="*/ 328 h 558"/>
              <a:gd name="T28" fmla="*/ 1092 w 4025"/>
              <a:gd name="T29" fmla="*/ 213 h 558"/>
              <a:gd name="T30" fmla="*/ 1163 w 4025"/>
              <a:gd name="T31" fmla="*/ 537 h 558"/>
              <a:gd name="T32" fmla="*/ 1255 w 4025"/>
              <a:gd name="T33" fmla="*/ 384 h 558"/>
              <a:gd name="T34" fmla="*/ 1419 w 4025"/>
              <a:gd name="T35" fmla="*/ 403 h 558"/>
              <a:gd name="T36" fmla="*/ 1497 w 4025"/>
              <a:gd name="T37" fmla="*/ 207 h 558"/>
              <a:gd name="T38" fmla="*/ 1419 w 4025"/>
              <a:gd name="T39" fmla="*/ 344 h 558"/>
              <a:gd name="T40" fmla="*/ 1438 w 4025"/>
              <a:gd name="T41" fmla="*/ 259 h 558"/>
              <a:gd name="T42" fmla="*/ 1789 w 4025"/>
              <a:gd name="T43" fmla="*/ 419 h 558"/>
              <a:gd name="T44" fmla="*/ 1804 w 4025"/>
              <a:gd name="T45" fmla="*/ 314 h 558"/>
              <a:gd name="T46" fmla="*/ 1768 w 4025"/>
              <a:gd name="T47" fmla="*/ 303 h 558"/>
              <a:gd name="T48" fmla="*/ 2008 w 4025"/>
              <a:gd name="T49" fmla="*/ 243 h 558"/>
              <a:gd name="T50" fmla="*/ 1973 w 4025"/>
              <a:gd name="T51" fmla="*/ 176 h 558"/>
              <a:gd name="T52" fmla="*/ 2067 w 4025"/>
              <a:gd name="T53" fmla="*/ 326 h 558"/>
              <a:gd name="T54" fmla="*/ 2178 w 4025"/>
              <a:gd name="T55" fmla="*/ 237 h 558"/>
              <a:gd name="T56" fmla="*/ 2231 w 4025"/>
              <a:gd name="T57" fmla="*/ 260 h 558"/>
              <a:gd name="T58" fmla="*/ 2317 w 4025"/>
              <a:gd name="T59" fmla="*/ 435 h 558"/>
              <a:gd name="T60" fmla="*/ 2433 w 4025"/>
              <a:gd name="T61" fmla="*/ 212 h 558"/>
              <a:gd name="T62" fmla="*/ 2725 w 4025"/>
              <a:gd name="T63" fmla="*/ 241 h 558"/>
              <a:gd name="T64" fmla="*/ 2562 w 4025"/>
              <a:gd name="T65" fmla="*/ 435 h 558"/>
              <a:gd name="T66" fmla="*/ 2599 w 4025"/>
              <a:gd name="T67" fmla="*/ 156 h 558"/>
              <a:gd name="T68" fmla="*/ 2599 w 4025"/>
              <a:gd name="T69" fmla="*/ 290 h 558"/>
              <a:gd name="T70" fmla="*/ 2787 w 4025"/>
              <a:gd name="T71" fmla="*/ 213 h 558"/>
              <a:gd name="T72" fmla="*/ 2972 w 4025"/>
              <a:gd name="T73" fmla="*/ 213 h 558"/>
              <a:gd name="T74" fmla="*/ 3105 w 4025"/>
              <a:gd name="T75" fmla="*/ 353 h 558"/>
              <a:gd name="T76" fmla="*/ 3017 w 4025"/>
              <a:gd name="T77" fmla="*/ 244 h 558"/>
              <a:gd name="T78" fmla="*/ 3072 w 4025"/>
              <a:gd name="T79" fmla="*/ 240 h 558"/>
              <a:gd name="T80" fmla="*/ 3093 w 4025"/>
              <a:gd name="T81" fmla="*/ 310 h 558"/>
              <a:gd name="T82" fmla="*/ 3102 w 4025"/>
              <a:gd name="T83" fmla="*/ 436 h 558"/>
              <a:gd name="T84" fmla="*/ 3212 w 4025"/>
              <a:gd name="T85" fmla="*/ 110 h 558"/>
              <a:gd name="T86" fmla="*/ 3194 w 4025"/>
              <a:gd name="T87" fmla="*/ 213 h 558"/>
              <a:gd name="T88" fmla="*/ 3329 w 4025"/>
              <a:gd name="T89" fmla="*/ 257 h 558"/>
              <a:gd name="T90" fmla="*/ 3312 w 4025"/>
              <a:gd name="T91" fmla="*/ 250 h 558"/>
              <a:gd name="T92" fmla="*/ 3544 w 4025"/>
              <a:gd name="T93" fmla="*/ 390 h 558"/>
              <a:gd name="T94" fmla="*/ 3516 w 4025"/>
              <a:gd name="T95" fmla="*/ 240 h 558"/>
              <a:gd name="T96" fmla="*/ 3589 w 4025"/>
              <a:gd name="T97" fmla="*/ 237 h 558"/>
              <a:gd name="T98" fmla="*/ 3817 w 4025"/>
              <a:gd name="T99" fmla="*/ 379 h 558"/>
              <a:gd name="T100" fmla="*/ 3710 w 4025"/>
              <a:gd name="T101" fmla="*/ 294 h 558"/>
              <a:gd name="T102" fmla="*/ 3843 w 4025"/>
              <a:gd name="T103" fmla="*/ 253 h 558"/>
              <a:gd name="T104" fmla="*/ 3755 w 4025"/>
              <a:gd name="T105" fmla="*/ 294 h 558"/>
              <a:gd name="T106" fmla="*/ 3846 w 4025"/>
              <a:gd name="T107" fmla="*/ 404 h 558"/>
              <a:gd name="T108" fmla="*/ 3941 w 4025"/>
              <a:gd name="T109" fmla="*/ 410 h 558"/>
              <a:gd name="T110" fmla="*/ 3893 w 4025"/>
              <a:gd name="T111" fmla="*/ 311 h 558"/>
              <a:gd name="T112" fmla="*/ 4015 w 4025"/>
              <a:gd name="T113" fmla="*/ 217 h 558"/>
              <a:gd name="T114" fmla="*/ 3917 w 4025"/>
              <a:gd name="T115" fmla="*/ 283 h 558"/>
              <a:gd name="T116" fmla="*/ 4025 w 4025"/>
              <a:gd name="T117" fmla="*/ 376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5" h="558">
                <a:moveTo>
                  <a:pt x="537" y="324"/>
                </a:moveTo>
                <a:cubicBezTo>
                  <a:pt x="539" y="310"/>
                  <a:pt x="541" y="295"/>
                  <a:pt x="541" y="279"/>
                </a:cubicBezTo>
                <a:cubicBezTo>
                  <a:pt x="541" y="134"/>
                  <a:pt x="423" y="17"/>
                  <a:pt x="278" y="17"/>
                </a:cubicBezTo>
                <a:cubicBezTo>
                  <a:pt x="263" y="17"/>
                  <a:pt x="248" y="18"/>
                  <a:pt x="233" y="21"/>
                </a:cubicBezTo>
                <a:cubicBezTo>
                  <a:pt x="210" y="8"/>
                  <a:pt x="184" y="0"/>
                  <a:pt x="156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184"/>
                  <a:pt x="7" y="211"/>
                  <a:pt x="20" y="233"/>
                </a:cubicBezTo>
                <a:cubicBezTo>
                  <a:pt x="18" y="248"/>
                  <a:pt x="16" y="263"/>
                  <a:pt x="16" y="279"/>
                </a:cubicBezTo>
                <a:cubicBezTo>
                  <a:pt x="16" y="424"/>
                  <a:pt x="134" y="541"/>
                  <a:pt x="278" y="541"/>
                </a:cubicBezTo>
                <a:cubicBezTo>
                  <a:pt x="294" y="541"/>
                  <a:pt x="309" y="540"/>
                  <a:pt x="324" y="537"/>
                </a:cubicBezTo>
                <a:cubicBezTo>
                  <a:pt x="347" y="550"/>
                  <a:pt x="373" y="558"/>
                  <a:pt x="401" y="558"/>
                </a:cubicBezTo>
                <a:cubicBezTo>
                  <a:pt x="487" y="558"/>
                  <a:pt x="557" y="488"/>
                  <a:pt x="557" y="402"/>
                </a:cubicBezTo>
                <a:cubicBezTo>
                  <a:pt x="557" y="374"/>
                  <a:pt x="550" y="347"/>
                  <a:pt x="537" y="324"/>
                </a:cubicBezTo>
                <a:close/>
                <a:moveTo>
                  <a:pt x="401" y="518"/>
                </a:moveTo>
                <a:cubicBezTo>
                  <a:pt x="381" y="518"/>
                  <a:pt x="361" y="513"/>
                  <a:pt x="344" y="503"/>
                </a:cubicBezTo>
                <a:cubicBezTo>
                  <a:pt x="331" y="496"/>
                  <a:pt x="331" y="496"/>
                  <a:pt x="331" y="496"/>
                </a:cubicBezTo>
                <a:cubicBezTo>
                  <a:pt x="317" y="498"/>
                  <a:pt x="317" y="498"/>
                  <a:pt x="317" y="498"/>
                </a:cubicBezTo>
                <a:cubicBezTo>
                  <a:pt x="305" y="500"/>
                  <a:pt x="292" y="501"/>
                  <a:pt x="278" y="501"/>
                </a:cubicBezTo>
                <a:cubicBezTo>
                  <a:pt x="156" y="501"/>
                  <a:pt x="56" y="402"/>
                  <a:pt x="56" y="279"/>
                </a:cubicBezTo>
                <a:cubicBezTo>
                  <a:pt x="56" y="266"/>
                  <a:pt x="57" y="253"/>
                  <a:pt x="59" y="240"/>
                </a:cubicBezTo>
                <a:cubicBezTo>
                  <a:pt x="62" y="226"/>
                  <a:pt x="62" y="226"/>
                  <a:pt x="62" y="226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45" y="196"/>
                  <a:pt x="39" y="176"/>
                  <a:pt x="39" y="156"/>
                </a:cubicBezTo>
                <a:cubicBezTo>
                  <a:pt x="39" y="92"/>
                  <a:pt x="91" y="40"/>
                  <a:pt x="156" y="40"/>
                </a:cubicBezTo>
                <a:cubicBezTo>
                  <a:pt x="176" y="40"/>
                  <a:pt x="196" y="45"/>
                  <a:pt x="213" y="55"/>
                </a:cubicBezTo>
                <a:cubicBezTo>
                  <a:pt x="226" y="62"/>
                  <a:pt x="226" y="62"/>
                  <a:pt x="226" y="62"/>
                </a:cubicBezTo>
                <a:cubicBezTo>
                  <a:pt x="240" y="60"/>
                  <a:pt x="240" y="60"/>
                  <a:pt x="240" y="60"/>
                </a:cubicBezTo>
                <a:cubicBezTo>
                  <a:pt x="252" y="58"/>
                  <a:pt x="265" y="56"/>
                  <a:pt x="278" y="56"/>
                </a:cubicBezTo>
                <a:cubicBezTo>
                  <a:pt x="401" y="56"/>
                  <a:pt x="501" y="156"/>
                  <a:pt x="501" y="279"/>
                </a:cubicBezTo>
                <a:cubicBezTo>
                  <a:pt x="501" y="292"/>
                  <a:pt x="500" y="305"/>
                  <a:pt x="498" y="318"/>
                </a:cubicBezTo>
                <a:cubicBezTo>
                  <a:pt x="495" y="332"/>
                  <a:pt x="495" y="332"/>
                  <a:pt x="495" y="332"/>
                </a:cubicBezTo>
                <a:cubicBezTo>
                  <a:pt x="502" y="344"/>
                  <a:pt x="502" y="344"/>
                  <a:pt x="502" y="344"/>
                </a:cubicBezTo>
                <a:cubicBezTo>
                  <a:pt x="512" y="362"/>
                  <a:pt x="517" y="382"/>
                  <a:pt x="517" y="402"/>
                </a:cubicBezTo>
                <a:cubicBezTo>
                  <a:pt x="517" y="466"/>
                  <a:pt x="465" y="518"/>
                  <a:pt x="401" y="518"/>
                </a:cubicBezTo>
                <a:close/>
                <a:moveTo>
                  <a:pt x="326" y="254"/>
                </a:moveTo>
                <a:cubicBezTo>
                  <a:pt x="267" y="241"/>
                  <a:pt x="267" y="241"/>
                  <a:pt x="267" y="241"/>
                </a:cubicBezTo>
                <a:cubicBezTo>
                  <a:pt x="245" y="235"/>
                  <a:pt x="219" y="228"/>
                  <a:pt x="219" y="207"/>
                </a:cubicBezTo>
                <a:cubicBezTo>
                  <a:pt x="219" y="186"/>
                  <a:pt x="237" y="170"/>
                  <a:pt x="269" y="170"/>
                </a:cubicBezTo>
                <a:cubicBezTo>
                  <a:pt x="335" y="170"/>
                  <a:pt x="330" y="216"/>
                  <a:pt x="362" y="216"/>
                </a:cubicBezTo>
                <a:cubicBezTo>
                  <a:pt x="380" y="216"/>
                  <a:pt x="394" y="207"/>
                  <a:pt x="394" y="189"/>
                </a:cubicBezTo>
                <a:cubicBezTo>
                  <a:pt x="394" y="148"/>
                  <a:pt x="329" y="118"/>
                  <a:pt x="274" y="118"/>
                </a:cubicBezTo>
                <a:cubicBezTo>
                  <a:pt x="214" y="118"/>
                  <a:pt x="151" y="143"/>
                  <a:pt x="151" y="211"/>
                </a:cubicBezTo>
                <a:cubicBezTo>
                  <a:pt x="151" y="244"/>
                  <a:pt x="163" y="279"/>
                  <a:pt x="227" y="295"/>
                </a:cubicBezTo>
                <a:cubicBezTo>
                  <a:pt x="306" y="315"/>
                  <a:pt x="306" y="315"/>
                  <a:pt x="306" y="315"/>
                </a:cubicBezTo>
                <a:cubicBezTo>
                  <a:pt x="330" y="321"/>
                  <a:pt x="337" y="335"/>
                  <a:pt x="337" y="347"/>
                </a:cubicBezTo>
                <a:cubicBezTo>
                  <a:pt x="337" y="368"/>
                  <a:pt x="316" y="390"/>
                  <a:pt x="279" y="390"/>
                </a:cubicBezTo>
                <a:cubicBezTo>
                  <a:pt x="208" y="390"/>
                  <a:pt x="218" y="333"/>
                  <a:pt x="180" y="333"/>
                </a:cubicBezTo>
                <a:cubicBezTo>
                  <a:pt x="163" y="333"/>
                  <a:pt x="149" y="344"/>
                  <a:pt x="149" y="361"/>
                </a:cubicBezTo>
                <a:cubicBezTo>
                  <a:pt x="149" y="395"/>
                  <a:pt x="190" y="440"/>
                  <a:pt x="279" y="440"/>
                </a:cubicBezTo>
                <a:cubicBezTo>
                  <a:pt x="365" y="440"/>
                  <a:pt x="408" y="397"/>
                  <a:pt x="408" y="342"/>
                </a:cubicBezTo>
                <a:cubicBezTo>
                  <a:pt x="408" y="306"/>
                  <a:pt x="390" y="268"/>
                  <a:pt x="326" y="254"/>
                </a:cubicBezTo>
                <a:close/>
                <a:moveTo>
                  <a:pt x="746" y="423"/>
                </a:moveTo>
                <a:cubicBezTo>
                  <a:pt x="746" y="380"/>
                  <a:pt x="746" y="380"/>
                  <a:pt x="746" y="380"/>
                </a:cubicBezTo>
                <a:cubicBezTo>
                  <a:pt x="751" y="384"/>
                  <a:pt x="757" y="388"/>
                  <a:pt x="764" y="391"/>
                </a:cubicBezTo>
                <a:cubicBezTo>
                  <a:pt x="771" y="395"/>
                  <a:pt x="778" y="398"/>
                  <a:pt x="786" y="400"/>
                </a:cubicBezTo>
                <a:cubicBezTo>
                  <a:pt x="793" y="402"/>
                  <a:pt x="801" y="404"/>
                  <a:pt x="808" y="406"/>
                </a:cubicBezTo>
                <a:cubicBezTo>
                  <a:pt x="816" y="407"/>
                  <a:pt x="823" y="408"/>
                  <a:pt x="830" y="408"/>
                </a:cubicBezTo>
                <a:cubicBezTo>
                  <a:pt x="852" y="408"/>
                  <a:pt x="869" y="403"/>
                  <a:pt x="880" y="395"/>
                </a:cubicBezTo>
                <a:cubicBezTo>
                  <a:pt x="891" y="387"/>
                  <a:pt x="897" y="375"/>
                  <a:pt x="897" y="359"/>
                </a:cubicBezTo>
                <a:cubicBezTo>
                  <a:pt x="897" y="351"/>
                  <a:pt x="895" y="343"/>
                  <a:pt x="891" y="337"/>
                </a:cubicBezTo>
                <a:cubicBezTo>
                  <a:pt x="887" y="331"/>
                  <a:pt x="882" y="325"/>
                  <a:pt x="876" y="320"/>
                </a:cubicBezTo>
                <a:cubicBezTo>
                  <a:pt x="869" y="315"/>
                  <a:pt x="862" y="310"/>
                  <a:pt x="853" y="305"/>
                </a:cubicBezTo>
                <a:cubicBezTo>
                  <a:pt x="844" y="301"/>
                  <a:pt x="834" y="296"/>
                  <a:pt x="824" y="290"/>
                </a:cubicBezTo>
                <a:cubicBezTo>
                  <a:pt x="813" y="285"/>
                  <a:pt x="803" y="279"/>
                  <a:pt x="793" y="274"/>
                </a:cubicBezTo>
                <a:cubicBezTo>
                  <a:pt x="784" y="268"/>
                  <a:pt x="776" y="262"/>
                  <a:pt x="769" y="255"/>
                </a:cubicBezTo>
                <a:cubicBezTo>
                  <a:pt x="762" y="248"/>
                  <a:pt x="756" y="240"/>
                  <a:pt x="752" y="232"/>
                </a:cubicBezTo>
                <a:cubicBezTo>
                  <a:pt x="748" y="223"/>
                  <a:pt x="746" y="213"/>
                  <a:pt x="746" y="201"/>
                </a:cubicBezTo>
                <a:cubicBezTo>
                  <a:pt x="746" y="187"/>
                  <a:pt x="750" y="175"/>
                  <a:pt x="756" y="164"/>
                </a:cubicBezTo>
                <a:cubicBezTo>
                  <a:pt x="762" y="154"/>
                  <a:pt x="770" y="145"/>
                  <a:pt x="780" y="138"/>
                </a:cubicBezTo>
                <a:cubicBezTo>
                  <a:pt x="791" y="132"/>
                  <a:pt x="802" y="127"/>
                  <a:pt x="815" y="123"/>
                </a:cubicBezTo>
                <a:cubicBezTo>
                  <a:pt x="828" y="120"/>
                  <a:pt x="841" y="118"/>
                  <a:pt x="855" y="118"/>
                </a:cubicBezTo>
                <a:cubicBezTo>
                  <a:pt x="885" y="118"/>
                  <a:pt x="908" y="122"/>
                  <a:pt x="922" y="129"/>
                </a:cubicBezTo>
                <a:cubicBezTo>
                  <a:pt x="922" y="170"/>
                  <a:pt x="922" y="170"/>
                  <a:pt x="922" y="170"/>
                </a:cubicBezTo>
                <a:cubicBezTo>
                  <a:pt x="904" y="158"/>
                  <a:pt x="880" y="151"/>
                  <a:pt x="851" y="151"/>
                </a:cubicBezTo>
                <a:cubicBezTo>
                  <a:pt x="843" y="151"/>
                  <a:pt x="835" y="152"/>
                  <a:pt x="827" y="154"/>
                </a:cubicBezTo>
                <a:cubicBezTo>
                  <a:pt x="819" y="155"/>
                  <a:pt x="812" y="158"/>
                  <a:pt x="806" y="162"/>
                </a:cubicBezTo>
                <a:cubicBezTo>
                  <a:pt x="800" y="166"/>
                  <a:pt x="795" y="171"/>
                  <a:pt x="791" y="176"/>
                </a:cubicBezTo>
                <a:cubicBezTo>
                  <a:pt x="787" y="182"/>
                  <a:pt x="785" y="190"/>
                  <a:pt x="785" y="198"/>
                </a:cubicBezTo>
                <a:cubicBezTo>
                  <a:pt x="785" y="206"/>
                  <a:pt x="786" y="213"/>
                  <a:pt x="789" y="219"/>
                </a:cubicBezTo>
                <a:cubicBezTo>
                  <a:pt x="792" y="225"/>
                  <a:pt x="797" y="230"/>
                  <a:pt x="802" y="235"/>
                </a:cubicBezTo>
                <a:cubicBezTo>
                  <a:pt x="808" y="240"/>
                  <a:pt x="815" y="244"/>
                  <a:pt x="824" y="249"/>
                </a:cubicBezTo>
                <a:cubicBezTo>
                  <a:pt x="832" y="253"/>
                  <a:pt x="841" y="258"/>
                  <a:pt x="852" y="263"/>
                </a:cubicBezTo>
                <a:cubicBezTo>
                  <a:pt x="864" y="269"/>
                  <a:pt x="874" y="275"/>
                  <a:pt x="884" y="281"/>
                </a:cubicBezTo>
                <a:cubicBezTo>
                  <a:pt x="894" y="287"/>
                  <a:pt x="903" y="294"/>
                  <a:pt x="910" y="301"/>
                </a:cubicBezTo>
                <a:cubicBezTo>
                  <a:pt x="918" y="308"/>
                  <a:pt x="924" y="317"/>
                  <a:pt x="928" y="326"/>
                </a:cubicBezTo>
                <a:cubicBezTo>
                  <a:pt x="933" y="335"/>
                  <a:pt x="935" y="345"/>
                  <a:pt x="935" y="356"/>
                </a:cubicBezTo>
                <a:cubicBezTo>
                  <a:pt x="935" y="372"/>
                  <a:pt x="932" y="385"/>
                  <a:pt x="926" y="396"/>
                </a:cubicBezTo>
                <a:cubicBezTo>
                  <a:pt x="920" y="406"/>
                  <a:pt x="912" y="415"/>
                  <a:pt x="902" y="421"/>
                </a:cubicBezTo>
                <a:cubicBezTo>
                  <a:pt x="891" y="428"/>
                  <a:pt x="880" y="433"/>
                  <a:pt x="866" y="436"/>
                </a:cubicBezTo>
                <a:cubicBezTo>
                  <a:pt x="853" y="439"/>
                  <a:pt x="839" y="440"/>
                  <a:pt x="824" y="440"/>
                </a:cubicBezTo>
                <a:cubicBezTo>
                  <a:pt x="819" y="440"/>
                  <a:pt x="813" y="440"/>
                  <a:pt x="806" y="439"/>
                </a:cubicBezTo>
                <a:cubicBezTo>
                  <a:pt x="799" y="438"/>
                  <a:pt x="791" y="437"/>
                  <a:pt x="784" y="436"/>
                </a:cubicBezTo>
                <a:cubicBezTo>
                  <a:pt x="776" y="434"/>
                  <a:pt x="769" y="432"/>
                  <a:pt x="762" y="430"/>
                </a:cubicBezTo>
                <a:cubicBezTo>
                  <a:pt x="756" y="428"/>
                  <a:pt x="750" y="425"/>
                  <a:pt x="746" y="423"/>
                </a:cubicBezTo>
                <a:close/>
                <a:moveTo>
                  <a:pt x="1147" y="435"/>
                </a:moveTo>
                <a:cubicBezTo>
                  <a:pt x="1097" y="435"/>
                  <a:pt x="1097" y="435"/>
                  <a:pt x="1097" y="435"/>
                </a:cubicBezTo>
                <a:cubicBezTo>
                  <a:pt x="999" y="328"/>
                  <a:pt x="999" y="328"/>
                  <a:pt x="999" y="328"/>
                </a:cubicBezTo>
                <a:cubicBezTo>
                  <a:pt x="998" y="328"/>
                  <a:pt x="998" y="328"/>
                  <a:pt x="998" y="328"/>
                </a:cubicBezTo>
                <a:cubicBezTo>
                  <a:pt x="998" y="435"/>
                  <a:pt x="998" y="435"/>
                  <a:pt x="998" y="435"/>
                </a:cubicBezTo>
                <a:cubicBezTo>
                  <a:pt x="962" y="435"/>
                  <a:pt x="962" y="435"/>
                  <a:pt x="962" y="435"/>
                </a:cubicBezTo>
                <a:cubicBezTo>
                  <a:pt x="962" y="106"/>
                  <a:pt x="962" y="106"/>
                  <a:pt x="962" y="106"/>
                </a:cubicBezTo>
                <a:cubicBezTo>
                  <a:pt x="998" y="106"/>
                  <a:pt x="998" y="106"/>
                  <a:pt x="998" y="106"/>
                </a:cubicBezTo>
                <a:cubicBezTo>
                  <a:pt x="998" y="315"/>
                  <a:pt x="998" y="315"/>
                  <a:pt x="998" y="315"/>
                </a:cubicBezTo>
                <a:cubicBezTo>
                  <a:pt x="999" y="315"/>
                  <a:pt x="999" y="315"/>
                  <a:pt x="999" y="315"/>
                </a:cubicBezTo>
                <a:cubicBezTo>
                  <a:pt x="1092" y="213"/>
                  <a:pt x="1092" y="213"/>
                  <a:pt x="1092" y="213"/>
                </a:cubicBezTo>
                <a:cubicBezTo>
                  <a:pt x="1139" y="213"/>
                  <a:pt x="1139" y="213"/>
                  <a:pt x="1139" y="213"/>
                </a:cubicBezTo>
                <a:cubicBezTo>
                  <a:pt x="1036" y="320"/>
                  <a:pt x="1036" y="320"/>
                  <a:pt x="1036" y="320"/>
                </a:cubicBezTo>
                <a:lnTo>
                  <a:pt x="1147" y="435"/>
                </a:lnTo>
                <a:close/>
                <a:moveTo>
                  <a:pt x="1366" y="213"/>
                </a:moveTo>
                <a:cubicBezTo>
                  <a:pt x="1263" y="471"/>
                  <a:pt x="1263" y="471"/>
                  <a:pt x="1263" y="471"/>
                </a:cubicBezTo>
                <a:cubicBezTo>
                  <a:pt x="1245" y="517"/>
                  <a:pt x="1219" y="540"/>
                  <a:pt x="1186" y="540"/>
                </a:cubicBezTo>
                <a:cubicBezTo>
                  <a:pt x="1177" y="540"/>
                  <a:pt x="1169" y="539"/>
                  <a:pt x="1163" y="537"/>
                </a:cubicBezTo>
                <a:cubicBezTo>
                  <a:pt x="1163" y="505"/>
                  <a:pt x="1163" y="505"/>
                  <a:pt x="1163" y="505"/>
                </a:cubicBezTo>
                <a:cubicBezTo>
                  <a:pt x="1171" y="508"/>
                  <a:pt x="1178" y="509"/>
                  <a:pt x="1184" y="509"/>
                </a:cubicBezTo>
                <a:cubicBezTo>
                  <a:pt x="1202" y="509"/>
                  <a:pt x="1215" y="498"/>
                  <a:pt x="1224" y="477"/>
                </a:cubicBezTo>
                <a:cubicBezTo>
                  <a:pt x="1242" y="435"/>
                  <a:pt x="1242" y="435"/>
                  <a:pt x="1242" y="435"/>
                </a:cubicBezTo>
                <a:cubicBezTo>
                  <a:pt x="1155" y="213"/>
                  <a:pt x="1155" y="213"/>
                  <a:pt x="1155" y="213"/>
                </a:cubicBezTo>
                <a:cubicBezTo>
                  <a:pt x="1195" y="213"/>
                  <a:pt x="1195" y="213"/>
                  <a:pt x="1195" y="213"/>
                </a:cubicBezTo>
                <a:cubicBezTo>
                  <a:pt x="1255" y="384"/>
                  <a:pt x="1255" y="384"/>
                  <a:pt x="1255" y="384"/>
                </a:cubicBezTo>
                <a:cubicBezTo>
                  <a:pt x="1256" y="386"/>
                  <a:pt x="1257" y="392"/>
                  <a:pt x="1260" y="401"/>
                </a:cubicBezTo>
                <a:cubicBezTo>
                  <a:pt x="1261" y="401"/>
                  <a:pt x="1261" y="401"/>
                  <a:pt x="1261" y="401"/>
                </a:cubicBezTo>
                <a:cubicBezTo>
                  <a:pt x="1262" y="397"/>
                  <a:pt x="1263" y="392"/>
                  <a:pt x="1265" y="384"/>
                </a:cubicBezTo>
                <a:cubicBezTo>
                  <a:pt x="1329" y="213"/>
                  <a:pt x="1329" y="213"/>
                  <a:pt x="1329" y="213"/>
                </a:cubicBezTo>
                <a:lnTo>
                  <a:pt x="1366" y="213"/>
                </a:lnTo>
                <a:close/>
                <a:moveTo>
                  <a:pt x="1420" y="403"/>
                </a:moveTo>
                <a:cubicBezTo>
                  <a:pt x="1419" y="403"/>
                  <a:pt x="1419" y="403"/>
                  <a:pt x="1419" y="403"/>
                </a:cubicBezTo>
                <a:cubicBezTo>
                  <a:pt x="1419" y="538"/>
                  <a:pt x="1419" y="538"/>
                  <a:pt x="1419" y="538"/>
                </a:cubicBezTo>
                <a:cubicBezTo>
                  <a:pt x="1384" y="538"/>
                  <a:pt x="1384" y="538"/>
                  <a:pt x="1384" y="538"/>
                </a:cubicBezTo>
                <a:cubicBezTo>
                  <a:pt x="1384" y="213"/>
                  <a:pt x="1384" y="213"/>
                  <a:pt x="1384" y="213"/>
                </a:cubicBezTo>
                <a:cubicBezTo>
                  <a:pt x="1419" y="213"/>
                  <a:pt x="1419" y="213"/>
                  <a:pt x="1419" y="213"/>
                </a:cubicBezTo>
                <a:cubicBezTo>
                  <a:pt x="1419" y="252"/>
                  <a:pt x="1419" y="252"/>
                  <a:pt x="1419" y="252"/>
                </a:cubicBezTo>
                <a:cubicBezTo>
                  <a:pt x="1420" y="252"/>
                  <a:pt x="1420" y="252"/>
                  <a:pt x="1420" y="252"/>
                </a:cubicBezTo>
                <a:cubicBezTo>
                  <a:pt x="1438" y="222"/>
                  <a:pt x="1463" y="207"/>
                  <a:pt x="1497" y="207"/>
                </a:cubicBezTo>
                <a:cubicBezTo>
                  <a:pt x="1526" y="207"/>
                  <a:pt x="1548" y="217"/>
                  <a:pt x="1564" y="237"/>
                </a:cubicBezTo>
                <a:cubicBezTo>
                  <a:pt x="1581" y="257"/>
                  <a:pt x="1589" y="284"/>
                  <a:pt x="1589" y="317"/>
                </a:cubicBezTo>
                <a:cubicBezTo>
                  <a:pt x="1589" y="355"/>
                  <a:pt x="1580" y="384"/>
                  <a:pt x="1561" y="407"/>
                </a:cubicBezTo>
                <a:cubicBezTo>
                  <a:pt x="1543" y="429"/>
                  <a:pt x="1518" y="440"/>
                  <a:pt x="1487" y="440"/>
                </a:cubicBezTo>
                <a:cubicBezTo>
                  <a:pt x="1458" y="440"/>
                  <a:pt x="1436" y="428"/>
                  <a:pt x="1420" y="403"/>
                </a:cubicBezTo>
                <a:close/>
                <a:moveTo>
                  <a:pt x="1419" y="313"/>
                </a:moveTo>
                <a:cubicBezTo>
                  <a:pt x="1419" y="344"/>
                  <a:pt x="1419" y="344"/>
                  <a:pt x="1419" y="344"/>
                </a:cubicBezTo>
                <a:cubicBezTo>
                  <a:pt x="1419" y="363"/>
                  <a:pt x="1425" y="378"/>
                  <a:pt x="1437" y="391"/>
                </a:cubicBezTo>
                <a:cubicBezTo>
                  <a:pt x="1449" y="404"/>
                  <a:pt x="1464" y="410"/>
                  <a:pt x="1483" y="410"/>
                </a:cubicBezTo>
                <a:cubicBezTo>
                  <a:pt x="1505" y="410"/>
                  <a:pt x="1521" y="402"/>
                  <a:pt x="1534" y="386"/>
                </a:cubicBezTo>
                <a:cubicBezTo>
                  <a:pt x="1546" y="369"/>
                  <a:pt x="1552" y="346"/>
                  <a:pt x="1552" y="317"/>
                </a:cubicBezTo>
                <a:cubicBezTo>
                  <a:pt x="1552" y="292"/>
                  <a:pt x="1546" y="272"/>
                  <a:pt x="1535" y="258"/>
                </a:cubicBezTo>
                <a:cubicBezTo>
                  <a:pt x="1523" y="244"/>
                  <a:pt x="1508" y="237"/>
                  <a:pt x="1488" y="237"/>
                </a:cubicBezTo>
                <a:cubicBezTo>
                  <a:pt x="1468" y="237"/>
                  <a:pt x="1451" y="245"/>
                  <a:pt x="1438" y="259"/>
                </a:cubicBezTo>
                <a:cubicBezTo>
                  <a:pt x="1426" y="273"/>
                  <a:pt x="1419" y="291"/>
                  <a:pt x="1419" y="313"/>
                </a:cubicBezTo>
                <a:close/>
                <a:moveTo>
                  <a:pt x="1804" y="333"/>
                </a:moveTo>
                <a:cubicBezTo>
                  <a:pt x="1647" y="333"/>
                  <a:pt x="1647" y="333"/>
                  <a:pt x="1647" y="333"/>
                </a:cubicBezTo>
                <a:cubicBezTo>
                  <a:pt x="1648" y="358"/>
                  <a:pt x="1654" y="377"/>
                  <a:pt x="1667" y="390"/>
                </a:cubicBezTo>
                <a:cubicBezTo>
                  <a:pt x="1680" y="404"/>
                  <a:pt x="1698" y="410"/>
                  <a:pt x="1720" y="410"/>
                </a:cubicBezTo>
                <a:cubicBezTo>
                  <a:pt x="1745" y="410"/>
                  <a:pt x="1768" y="402"/>
                  <a:pt x="1789" y="386"/>
                </a:cubicBezTo>
                <a:cubicBezTo>
                  <a:pt x="1789" y="419"/>
                  <a:pt x="1789" y="419"/>
                  <a:pt x="1789" y="419"/>
                </a:cubicBezTo>
                <a:cubicBezTo>
                  <a:pt x="1769" y="433"/>
                  <a:pt x="1744" y="440"/>
                  <a:pt x="1711" y="440"/>
                </a:cubicBezTo>
                <a:cubicBezTo>
                  <a:pt x="1680" y="440"/>
                  <a:pt x="1655" y="430"/>
                  <a:pt x="1637" y="410"/>
                </a:cubicBezTo>
                <a:cubicBezTo>
                  <a:pt x="1619" y="390"/>
                  <a:pt x="1610" y="361"/>
                  <a:pt x="1610" y="325"/>
                </a:cubicBezTo>
                <a:cubicBezTo>
                  <a:pt x="1610" y="290"/>
                  <a:pt x="1620" y="262"/>
                  <a:pt x="1640" y="240"/>
                </a:cubicBezTo>
                <a:cubicBezTo>
                  <a:pt x="1659" y="218"/>
                  <a:pt x="1684" y="207"/>
                  <a:pt x="1713" y="207"/>
                </a:cubicBezTo>
                <a:cubicBezTo>
                  <a:pt x="1742" y="207"/>
                  <a:pt x="1765" y="217"/>
                  <a:pt x="1781" y="236"/>
                </a:cubicBezTo>
                <a:cubicBezTo>
                  <a:pt x="1796" y="254"/>
                  <a:pt x="1804" y="281"/>
                  <a:pt x="1804" y="314"/>
                </a:cubicBezTo>
                <a:lnTo>
                  <a:pt x="1804" y="333"/>
                </a:lnTo>
                <a:close/>
                <a:moveTo>
                  <a:pt x="1768" y="303"/>
                </a:moveTo>
                <a:cubicBezTo>
                  <a:pt x="1768" y="282"/>
                  <a:pt x="1763" y="266"/>
                  <a:pt x="1753" y="255"/>
                </a:cubicBezTo>
                <a:cubicBezTo>
                  <a:pt x="1743" y="243"/>
                  <a:pt x="1730" y="237"/>
                  <a:pt x="1712" y="237"/>
                </a:cubicBezTo>
                <a:cubicBezTo>
                  <a:pt x="1695" y="237"/>
                  <a:pt x="1681" y="243"/>
                  <a:pt x="1669" y="255"/>
                </a:cubicBezTo>
                <a:cubicBezTo>
                  <a:pt x="1658" y="267"/>
                  <a:pt x="1650" y="283"/>
                  <a:pt x="1648" y="303"/>
                </a:cubicBezTo>
                <a:lnTo>
                  <a:pt x="1768" y="303"/>
                </a:lnTo>
                <a:close/>
                <a:moveTo>
                  <a:pt x="2069" y="137"/>
                </a:moveTo>
                <a:cubicBezTo>
                  <a:pt x="2062" y="133"/>
                  <a:pt x="2054" y="131"/>
                  <a:pt x="2046" y="131"/>
                </a:cubicBezTo>
                <a:cubicBezTo>
                  <a:pt x="2021" y="131"/>
                  <a:pt x="2008" y="147"/>
                  <a:pt x="2008" y="178"/>
                </a:cubicBezTo>
                <a:cubicBezTo>
                  <a:pt x="2008" y="213"/>
                  <a:pt x="2008" y="213"/>
                  <a:pt x="2008" y="213"/>
                </a:cubicBezTo>
                <a:cubicBezTo>
                  <a:pt x="2060" y="213"/>
                  <a:pt x="2060" y="213"/>
                  <a:pt x="2060" y="213"/>
                </a:cubicBezTo>
                <a:cubicBezTo>
                  <a:pt x="2060" y="243"/>
                  <a:pt x="2060" y="243"/>
                  <a:pt x="2060" y="243"/>
                </a:cubicBezTo>
                <a:cubicBezTo>
                  <a:pt x="2008" y="243"/>
                  <a:pt x="2008" y="243"/>
                  <a:pt x="2008" y="243"/>
                </a:cubicBezTo>
                <a:cubicBezTo>
                  <a:pt x="2008" y="435"/>
                  <a:pt x="2008" y="435"/>
                  <a:pt x="2008" y="435"/>
                </a:cubicBezTo>
                <a:cubicBezTo>
                  <a:pt x="1973" y="435"/>
                  <a:pt x="1973" y="435"/>
                  <a:pt x="1973" y="435"/>
                </a:cubicBezTo>
                <a:cubicBezTo>
                  <a:pt x="1973" y="243"/>
                  <a:pt x="1973" y="243"/>
                  <a:pt x="1973" y="243"/>
                </a:cubicBezTo>
                <a:cubicBezTo>
                  <a:pt x="1935" y="243"/>
                  <a:pt x="1935" y="243"/>
                  <a:pt x="1935" y="243"/>
                </a:cubicBezTo>
                <a:cubicBezTo>
                  <a:pt x="1935" y="213"/>
                  <a:pt x="1935" y="213"/>
                  <a:pt x="1935" y="213"/>
                </a:cubicBezTo>
                <a:cubicBezTo>
                  <a:pt x="1973" y="213"/>
                  <a:pt x="1973" y="213"/>
                  <a:pt x="1973" y="213"/>
                </a:cubicBezTo>
                <a:cubicBezTo>
                  <a:pt x="1973" y="176"/>
                  <a:pt x="1973" y="176"/>
                  <a:pt x="1973" y="176"/>
                </a:cubicBezTo>
                <a:cubicBezTo>
                  <a:pt x="1973" y="153"/>
                  <a:pt x="1980" y="135"/>
                  <a:pt x="1993" y="121"/>
                </a:cubicBezTo>
                <a:cubicBezTo>
                  <a:pt x="2006" y="108"/>
                  <a:pt x="2023" y="101"/>
                  <a:pt x="2043" y="101"/>
                </a:cubicBezTo>
                <a:cubicBezTo>
                  <a:pt x="2054" y="101"/>
                  <a:pt x="2063" y="102"/>
                  <a:pt x="2069" y="105"/>
                </a:cubicBezTo>
                <a:lnTo>
                  <a:pt x="2069" y="137"/>
                </a:lnTo>
                <a:close/>
                <a:moveTo>
                  <a:pt x="2176" y="440"/>
                </a:moveTo>
                <a:cubicBezTo>
                  <a:pt x="2143" y="440"/>
                  <a:pt x="2117" y="430"/>
                  <a:pt x="2097" y="409"/>
                </a:cubicBezTo>
                <a:cubicBezTo>
                  <a:pt x="2077" y="388"/>
                  <a:pt x="2067" y="361"/>
                  <a:pt x="2067" y="326"/>
                </a:cubicBezTo>
                <a:cubicBezTo>
                  <a:pt x="2067" y="289"/>
                  <a:pt x="2078" y="260"/>
                  <a:pt x="2098" y="239"/>
                </a:cubicBezTo>
                <a:cubicBezTo>
                  <a:pt x="2118" y="218"/>
                  <a:pt x="2146" y="207"/>
                  <a:pt x="2181" y="207"/>
                </a:cubicBezTo>
                <a:cubicBezTo>
                  <a:pt x="2214" y="207"/>
                  <a:pt x="2240" y="218"/>
                  <a:pt x="2259" y="238"/>
                </a:cubicBezTo>
                <a:cubicBezTo>
                  <a:pt x="2277" y="258"/>
                  <a:pt x="2287" y="287"/>
                  <a:pt x="2287" y="323"/>
                </a:cubicBezTo>
                <a:cubicBezTo>
                  <a:pt x="2287" y="359"/>
                  <a:pt x="2277" y="387"/>
                  <a:pt x="2256" y="408"/>
                </a:cubicBezTo>
                <a:cubicBezTo>
                  <a:pt x="2236" y="430"/>
                  <a:pt x="2209" y="440"/>
                  <a:pt x="2176" y="440"/>
                </a:cubicBezTo>
                <a:close/>
                <a:moveTo>
                  <a:pt x="2178" y="237"/>
                </a:moveTo>
                <a:cubicBezTo>
                  <a:pt x="2155" y="237"/>
                  <a:pt x="2137" y="245"/>
                  <a:pt x="2124" y="261"/>
                </a:cubicBezTo>
                <a:cubicBezTo>
                  <a:pt x="2111" y="276"/>
                  <a:pt x="2104" y="298"/>
                  <a:pt x="2104" y="325"/>
                </a:cubicBezTo>
                <a:cubicBezTo>
                  <a:pt x="2104" y="352"/>
                  <a:pt x="2111" y="372"/>
                  <a:pt x="2124" y="388"/>
                </a:cubicBezTo>
                <a:cubicBezTo>
                  <a:pt x="2138" y="403"/>
                  <a:pt x="2156" y="410"/>
                  <a:pt x="2178" y="410"/>
                </a:cubicBezTo>
                <a:cubicBezTo>
                  <a:pt x="2201" y="410"/>
                  <a:pt x="2219" y="403"/>
                  <a:pt x="2231" y="388"/>
                </a:cubicBezTo>
                <a:cubicBezTo>
                  <a:pt x="2244" y="373"/>
                  <a:pt x="2250" y="352"/>
                  <a:pt x="2250" y="324"/>
                </a:cubicBezTo>
                <a:cubicBezTo>
                  <a:pt x="2250" y="296"/>
                  <a:pt x="2244" y="275"/>
                  <a:pt x="2231" y="260"/>
                </a:cubicBezTo>
                <a:cubicBezTo>
                  <a:pt x="2219" y="245"/>
                  <a:pt x="2201" y="237"/>
                  <a:pt x="2178" y="237"/>
                </a:cubicBezTo>
                <a:close/>
                <a:moveTo>
                  <a:pt x="2433" y="249"/>
                </a:moveTo>
                <a:cubicBezTo>
                  <a:pt x="2427" y="244"/>
                  <a:pt x="2418" y="241"/>
                  <a:pt x="2406" y="241"/>
                </a:cubicBezTo>
                <a:cubicBezTo>
                  <a:pt x="2391" y="241"/>
                  <a:pt x="2379" y="249"/>
                  <a:pt x="2368" y="263"/>
                </a:cubicBezTo>
                <a:cubicBezTo>
                  <a:pt x="2358" y="277"/>
                  <a:pt x="2353" y="297"/>
                  <a:pt x="2353" y="322"/>
                </a:cubicBezTo>
                <a:cubicBezTo>
                  <a:pt x="2353" y="435"/>
                  <a:pt x="2353" y="435"/>
                  <a:pt x="2353" y="435"/>
                </a:cubicBezTo>
                <a:cubicBezTo>
                  <a:pt x="2317" y="435"/>
                  <a:pt x="2317" y="435"/>
                  <a:pt x="2317" y="435"/>
                </a:cubicBezTo>
                <a:cubicBezTo>
                  <a:pt x="2317" y="213"/>
                  <a:pt x="2317" y="213"/>
                  <a:pt x="2317" y="213"/>
                </a:cubicBezTo>
                <a:cubicBezTo>
                  <a:pt x="2353" y="213"/>
                  <a:pt x="2353" y="213"/>
                  <a:pt x="2353" y="213"/>
                </a:cubicBezTo>
                <a:cubicBezTo>
                  <a:pt x="2353" y="258"/>
                  <a:pt x="2353" y="258"/>
                  <a:pt x="2353" y="258"/>
                </a:cubicBezTo>
                <a:cubicBezTo>
                  <a:pt x="2354" y="258"/>
                  <a:pt x="2354" y="258"/>
                  <a:pt x="2354" y="258"/>
                </a:cubicBezTo>
                <a:cubicBezTo>
                  <a:pt x="2359" y="243"/>
                  <a:pt x="2367" y="231"/>
                  <a:pt x="2377" y="222"/>
                </a:cubicBezTo>
                <a:cubicBezTo>
                  <a:pt x="2388" y="213"/>
                  <a:pt x="2399" y="209"/>
                  <a:pt x="2412" y="209"/>
                </a:cubicBezTo>
                <a:cubicBezTo>
                  <a:pt x="2421" y="209"/>
                  <a:pt x="2429" y="210"/>
                  <a:pt x="2433" y="212"/>
                </a:cubicBezTo>
                <a:lnTo>
                  <a:pt x="2433" y="249"/>
                </a:lnTo>
                <a:close/>
                <a:moveTo>
                  <a:pt x="2562" y="435"/>
                </a:moveTo>
                <a:cubicBezTo>
                  <a:pt x="2562" y="123"/>
                  <a:pt x="2562" y="123"/>
                  <a:pt x="2562" y="123"/>
                </a:cubicBezTo>
                <a:cubicBezTo>
                  <a:pt x="2651" y="123"/>
                  <a:pt x="2651" y="123"/>
                  <a:pt x="2651" y="123"/>
                </a:cubicBezTo>
                <a:cubicBezTo>
                  <a:pt x="2678" y="123"/>
                  <a:pt x="2699" y="130"/>
                  <a:pt x="2715" y="143"/>
                </a:cubicBezTo>
                <a:cubicBezTo>
                  <a:pt x="2731" y="156"/>
                  <a:pt x="2739" y="174"/>
                  <a:pt x="2739" y="195"/>
                </a:cubicBezTo>
                <a:cubicBezTo>
                  <a:pt x="2739" y="212"/>
                  <a:pt x="2734" y="228"/>
                  <a:pt x="2725" y="241"/>
                </a:cubicBezTo>
                <a:cubicBezTo>
                  <a:pt x="2715" y="254"/>
                  <a:pt x="2702" y="263"/>
                  <a:pt x="2685" y="269"/>
                </a:cubicBezTo>
                <a:cubicBezTo>
                  <a:pt x="2685" y="270"/>
                  <a:pt x="2685" y="270"/>
                  <a:pt x="2685" y="270"/>
                </a:cubicBezTo>
                <a:cubicBezTo>
                  <a:pt x="2706" y="272"/>
                  <a:pt x="2723" y="280"/>
                  <a:pt x="2735" y="293"/>
                </a:cubicBezTo>
                <a:cubicBezTo>
                  <a:pt x="2748" y="307"/>
                  <a:pt x="2754" y="324"/>
                  <a:pt x="2754" y="346"/>
                </a:cubicBezTo>
                <a:cubicBezTo>
                  <a:pt x="2754" y="372"/>
                  <a:pt x="2745" y="394"/>
                  <a:pt x="2726" y="410"/>
                </a:cubicBezTo>
                <a:cubicBezTo>
                  <a:pt x="2707" y="427"/>
                  <a:pt x="2682" y="435"/>
                  <a:pt x="2653" y="435"/>
                </a:cubicBezTo>
                <a:lnTo>
                  <a:pt x="2562" y="435"/>
                </a:lnTo>
                <a:close/>
                <a:moveTo>
                  <a:pt x="2599" y="156"/>
                </a:moveTo>
                <a:cubicBezTo>
                  <a:pt x="2599" y="257"/>
                  <a:pt x="2599" y="257"/>
                  <a:pt x="2599" y="257"/>
                </a:cubicBezTo>
                <a:cubicBezTo>
                  <a:pt x="2636" y="257"/>
                  <a:pt x="2636" y="257"/>
                  <a:pt x="2636" y="257"/>
                </a:cubicBezTo>
                <a:cubicBezTo>
                  <a:pt x="2656" y="257"/>
                  <a:pt x="2672" y="252"/>
                  <a:pt x="2684" y="243"/>
                </a:cubicBezTo>
                <a:cubicBezTo>
                  <a:pt x="2695" y="233"/>
                  <a:pt x="2701" y="219"/>
                  <a:pt x="2701" y="202"/>
                </a:cubicBezTo>
                <a:cubicBezTo>
                  <a:pt x="2701" y="172"/>
                  <a:pt x="2681" y="156"/>
                  <a:pt x="2641" y="156"/>
                </a:cubicBezTo>
                <a:lnTo>
                  <a:pt x="2599" y="156"/>
                </a:lnTo>
                <a:close/>
                <a:moveTo>
                  <a:pt x="2599" y="290"/>
                </a:moveTo>
                <a:cubicBezTo>
                  <a:pt x="2599" y="402"/>
                  <a:pt x="2599" y="402"/>
                  <a:pt x="2599" y="402"/>
                </a:cubicBezTo>
                <a:cubicBezTo>
                  <a:pt x="2649" y="402"/>
                  <a:pt x="2649" y="402"/>
                  <a:pt x="2649" y="402"/>
                </a:cubicBezTo>
                <a:cubicBezTo>
                  <a:pt x="2670" y="402"/>
                  <a:pt x="2687" y="397"/>
                  <a:pt x="2698" y="387"/>
                </a:cubicBezTo>
                <a:cubicBezTo>
                  <a:pt x="2710" y="377"/>
                  <a:pt x="2716" y="363"/>
                  <a:pt x="2716" y="345"/>
                </a:cubicBezTo>
                <a:cubicBezTo>
                  <a:pt x="2716" y="308"/>
                  <a:pt x="2691" y="290"/>
                  <a:pt x="2641" y="290"/>
                </a:cubicBezTo>
                <a:lnTo>
                  <a:pt x="2599" y="290"/>
                </a:lnTo>
                <a:close/>
                <a:moveTo>
                  <a:pt x="2972" y="435"/>
                </a:moveTo>
                <a:cubicBezTo>
                  <a:pt x="2936" y="435"/>
                  <a:pt x="2936" y="435"/>
                  <a:pt x="2936" y="435"/>
                </a:cubicBezTo>
                <a:cubicBezTo>
                  <a:pt x="2936" y="400"/>
                  <a:pt x="2936" y="400"/>
                  <a:pt x="2936" y="400"/>
                </a:cubicBezTo>
                <a:cubicBezTo>
                  <a:pt x="2935" y="400"/>
                  <a:pt x="2935" y="400"/>
                  <a:pt x="2935" y="400"/>
                </a:cubicBezTo>
                <a:cubicBezTo>
                  <a:pt x="2920" y="427"/>
                  <a:pt x="2897" y="440"/>
                  <a:pt x="2866" y="440"/>
                </a:cubicBezTo>
                <a:cubicBezTo>
                  <a:pt x="2813" y="440"/>
                  <a:pt x="2787" y="409"/>
                  <a:pt x="2787" y="346"/>
                </a:cubicBezTo>
                <a:cubicBezTo>
                  <a:pt x="2787" y="213"/>
                  <a:pt x="2787" y="213"/>
                  <a:pt x="2787" y="213"/>
                </a:cubicBezTo>
                <a:cubicBezTo>
                  <a:pt x="2822" y="213"/>
                  <a:pt x="2822" y="213"/>
                  <a:pt x="2822" y="213"/>
                </a:cubicBezTo>
                <a:cubicBezTo>
                  <a:pt x="2822" y="340"/>
                  <a:pt x="2822" y="340"/>
                  <a:pt x="2822" y="340"/>
                </a:cubicBezTo>
                <a:cubicBezTo>
                  <a:pt x="2822" y="387"/>
                  <a:pt x="2840" y="410"/>
                  <a:pt x="2876" y="410"/>
                </a:cubicBezTo>
                <a:cubicBezTo>
                  <a:pt x="2893" y="410"/>
                  <a:pt x="2908" y="404"/>
                  <a:pt x="2919" y="391"/>
                </a:cubicBezTo>
                <a:cubicBezTo>
                  <a:pt x="2930" y="378"/>
                  <a:pt x="2936" y="362"/>
                  <a:pt x="2936" y="341"/>
                </a:cubicBezTo>
                <a:cubicBezTo>
                  <a:pt x="2936" y="213"/>
                  <a:pt x="2936" y="213"/>
                  <a:pt x="2936" y="213"/>
                </a:cubicBezTo>
                <a:cubicBezTo>
                  <a:pt x="2972" y="213"/>
                  <a:pt x="2972" y="213"/>
                  <a:pt x="2972" y="213"/>
                </a:cubicBezTo>
                <a:lnTo>
                  <a:pt x="2972" y="435"/>
                </a:lnTo>
                <a:close/>
                <a:moveTo>
                  <a:pt x="3009" y="427"/>
                </a:moveTo>
                <a:cubicBezTo>
                  <a:pt x="3009" y="389"/>
                  <a:pt x="3009" y="389"/>
                  <a:pt x="3009" y="389"/>
                </a:cubicBezTo>
                <a:cubicBezTo>
                  <a:pt x="3029" y="403"/>
                  <a:pt x="3050" y="410"/>
                  <a:pt x="3073" y="410"/>
                </a:cubicBezTo>
                <a:cubicBezTo>
                  <a:pt x="3105" y="410"/>
                  <a:pt x="3120" y="400"/>
                  <a:pt x="3120" y="379"/>
                </a:cubicBezTo>
                <a:cubicBezTo>
                  <a:pt x="3120" y="373"/>
                  <a:pt x="3119" y="368"/>
                  <a:pt x="3116" y="364"/>
                </a:cubicBezTo>
                <a:cubicBezTo>
                  <a:pt x="3113" y="360"/>
                  <a:pt x="3110" y="356"/>
                  <a:pt x="3105" y="353"/>
                </a:cubicBezTo>
                <a:cubicBezTo>
                  <a:pt x="3101" y="350"/>
                  <a:pt x="3095" y="347"/>
                  <a:pt x="3089" y="344"/>
                </a:cubicBezTo>
                <a:cubicBezTo>
                  <a:pt x="3083" y="342"/>
                  <a:pt x="3076" y="339"/>
                  <a:pt x="3069" y="336"/>
                </a:cubicBezTo>
                <a:cubicBezTo>
                  <a:pt x="3059" y="333"/>
                  <a:pt x="3051" y="329"/>
                  <a:pt x="3043" y="325"/>
                </a:cubicBezTo>
                <a:cubicBezTo>
                  <a:pt x="3036" y="321"/>
                  <a:pt x="3030" y="316"/>
                  <a:pt x="3025" y="311"/>
                </a:cubicBezTo>
                <a:cubicBezTo>
                  <a:pt x="3020" y="306"/>
                  <a:pt x="3016" y="300"/>
                  <a:pt x="3013" y="294"/>
                </a:cubicBezTo>
                <a:cubicBezTo>
                  <a:pt x="3011" y="288"/>
                  <a:pt x="3010" y="280"/>
                  <a:pt x="3010" y="272"/>
                </a:cubicBezTo>
                <a:cubicBezTo>
                  <a:pt x="3010" y="261"/>
                  <a:pt x="3012" y="252"/>
                  <a:pt x="3017" y="244"/>
                </a:cubicBezTo>
                <a:cubicBezTo>
                  <a:pt x="3021" y="236"/>
                  <a:pt x="3028" y="229"/>
                  <a:pt x="3036" y="224"/>
                </a:cubicBezTo>
                <a:cubicBezTo>
                  <a:pt x="3044" y="218"/>
                  <a:pt x="3053" y="214"/>
                  <a:pt x="3063" y="211"/>
                </a:cubicBezTo>
                <a:cubicBezTo>
                  <a:pt x="3073" y="209"/>
                  <a:pt x="3084" y="207"/>
                  <a:pt x="3095" y="207"/>
                </a:cubicBezTo>
                <a:cubicBezTo>
                  <a:pt x="3114" y="207"/>
                  <a:pt x="3131" y="211"/>
                  <a:pt x="3146" y="217"/>
                </a:cubicBezTo>
                <a:cubicBezTo>
                  <a:pt x="3146" y="253"/>
                  <a:pt x="3146" y="253"/>
                  <a:pt x="3146" y="253"/>
                </a:cubicBezTo>
                <a:cubicBezTo>
                  <a:pt x="3130" y="243"/>
                  <a:pt x="3111" y="237"/>
                  <a:pt x="3090" y="237"/>
                </a:cubicBezTo>
                <a:cubicBezTo>
                  <a:pt x="3083" y="237"/>
                  <a:pt x="3077" y="238"/>
                  <a:pt x="3072" y="240"/>
                </a:cubicBezTo>
                <a:cubicBezTo>
                  <a:pt x="3067" y="241"/>
                  <a:pt x="3062" y="243"/>
                  <a:pt x="3058" y="246"/>
                </a:cubicBezTo>
                <a:cubicBezTo>
                  <a:pt x="3054" y="249"/>
                  <a:pt x="3051" y="252"/>
                  <a:pt x="3049" y="256"/>
                </a:cubicBezTo>
                <a:cubicBezTo>
                  <a:pt x="3047" y="260"/>
                  <a:pt x="3046" y="264"/>
                  <a:pt x="3046" y="269"/>
                </a:cubicBezTo>
                <a:cubicBezTo>
                  <a:pt x="3046" y="274"/>
                  <a:pt x="3047" y="279"/>
                  <a:pt x="3049" y="283"/>
                </a:cubicBezTo>
                <a:cubicBezTo>
                  <a:pt x="3051" y="287"/>
                  <a:pt x="3054" y="291"/>
                  <a:pt x="3058" y="294"/>
                </a:cubicBezTo>
                <a:cubicBezTo>
                  <a:pt x="3063" y="297"/>
                  <a:pt x="3067" y="299"/>
                  <a:pt x="3073" y="302"/>
                </a:cubicBezTo>
                <a:cubicBezTo>
                  <a:pt x="3079" y="304"/>
                  <a:pt x="3086" y="307"/>
                  <a:pt x="3093" y="310"/>
                </a:cubicBezTo>
                <a:cubicBezTo>
                  <a:pt x="3103" y="314"/>
                  <a:pt x="3112" y="318"/>
                  <a:pt x="3120" y="322"/>
                </a:cubicBezTo>
                <a:cubicBezTo>
                  <a:pt x="3127" y="326"/>
                  <a:pt x="3134" y="330"/>
                  <a:pt x="3140" y="335"/>
                </a:cubicBezTo>
                <a:cubicBezTo>
                  <a:pt x="3145" y="340"/>
                  <a:pt x="3149" y="346"/>
                  <a:pt x="3152" y="352"/>
                </a:cubicBezTo>
                <a:cubicBezTo>
                  <a:pt x="3155" y="359"/>
                  <a:pt x="3157" y="367"/>
                  <a:pt x="3157" y="376"/>
                </a:cubicBezTo>
                <a:cubicBezTo>
                  <a:pt x="3157" y="387"/>
                  <a:pt x="3154" y="396"/>
                  <a:pt x="3149" y="404"/>
                </a:cubicBezTo>
                <a:cubicBezTo>
                  <a:pt x="3145" y="412"/>
                  <a:pt x="3138" y="419"/>
                  <a:pt x="3130" y="425"/>
                </a:cubicBezTo>
                <a:cubicBezTo>
                  <a:pt x="3122" y="430"/>
                  <a:pt x="3113" y="434"/>
                  <a:pt x="3102" y="436"/>
                </a:cubicBezTo>
                <a:cubicBezTo>
                  <a:pt x="3091" y="439"/>
                  <a:pt x="3080" y="440"/>
                  <a:pt x="3069" y="440"/>
                </a:cubicBezTo>
                <a:cubicBezTo>
                  <a:pt x="3046" y="440"/>
                  <a:pt x="3026" y="436"/>
                  <a:pt x="3009" y="427"/>
                </a:cubicBezTo>
                <a:close/>
                <a:moveTo>
                  <a:pt x="3212" y="156"/>
                </a:moveTo>
                <a:cubicBezTo>
                  <a:pt x="3206" y="156"/>
                  <a:pt x="3200" y="154"/>
                  <a:pt x="3196" y="149"/>
                </a:cubicBezTo>
                <a:cubicBezTo>
                  <a:pt x="3191" y="145"/>
                  <a:pt x="3189" y="140"/>
                  <a:pt x="3189" y="133"/>
                </a:cubicBezTo>
                <a:cubicBezTo>
                  <a:pt x="3189" y="126"/>
                  <a:pt x="3191" y="121"/>
                  <a:pt x="3196" y="116"/>
                </a:cubicBezTo>
                <a:cubicBezTo>
                  <a:pt x="3200" y="112"/>
                  <a:pt x="3206" y="110"/>
                  <a:pt x="3212" y="110"/>
                </a:cubicBezTo>
                <a:cubicBezTo>
                  <a:pt x="3218" y="110"/>
                  <a:pt x="3224" y="112"/>
                  <a:pt x="3229" y="116"/>
                </a:cubicBezTo>
                <a:cubicBezTo>
                  <a:pt x="3233" y="121"/>
                  <a:pt x="3235" y="126"/>
                  <a:pt x="3235" y="133"/>
                </a:cubicBezTo>
                <a:cubicBezTo>
                  <a:pt x="3235" y="139"/>
                  <a:pt x="3233" y="145"/>
                  <a:pt x="3229" y="149"/>
                </a:cubicBezTo>
                <a:cubicBezTo>
                  <a:pt x="3224" y="154"/>
                  <a:pt x="3218" y="156"/>
                  <a:pt x="3212" y="156"/>
                </a:cubicBezTo>
                <a:close/>
                <a:moveTo>
                  <a:pt x="3229" y="435"/>
                </a:moveTo>
                <a:cubicBezTo>
                  <a:pt x="3194" y="435"/>
                  <a:pt x="3194" y="435"/>
                  <a:pt x="3194" y="435"/>
                </a:cubicBezTo>
                <a:cubicBezTo>
                  <a:pt x="3194" y="213"/>
                  <a:pt x="3194" y="213"/>
                  <a:pt x="3194" y="213"/>
                </a:cubicBezTo>
                <a:cubicBezTo>
                  <a:pt x="3229" y="213"/>
                  <a:pt x="3229" y="213"/>
                  <a:pt x="3229" y="213"/>
                </a:cubicBezTo>
                <a:lnTo>
                  <a:pt x="3229" y="435"/>
                </a:lnTo>
                <a:close/>
                <a:moveTo>
                  <a:pt x="3461" y="435"/>
                </a:moveTo>
                <a:cubicBezTo>
                  <a:pt x="3425" y="435"/>
                  <a:pt x="3425" y="435"/>
                  <a:pt x="3425" y="435"/>
                </a:cubicBezTo>
                <a:cubicBezTo>
                  <a:pt x="3425" y="308"/>
                  <a:pt x="3425" y="308"/>
                  <a:pt x="3425" y="308"/>
                </a:cubicBezTo>
                <a:cubicBezTo>
                  <a:pt x="3425" y="261"/>
                  <a:pt x="3408" y="237"/>
                  <a:pt x="3373" y="237"/>
                </a:cubicBezTo>
                <a:cubicBezTo>
                  <a:pt x="3355" y="237"/>
                  <a:pt x="3341" y="244"/>
                  <a:pt x="3329" y="257"/>
                </a:cubicBezTo>
                <a:cubicBezTo>
                  <a:pt x="3317" y="271"/>
                  <a:pt x="3311" y="288"/>
                  <a:pt x="3311" y="308"/>
                </a:cubicBezTo>
                <a:cubicBezTo>
                  <a:pt x="3311" y="435"/>
                  <a:pt x="3311" y="435"/>
                  <a:pt x="3311" y="435"/>
                </a:cubicBezTo>
                <a:cubicBezTo>
                  <a:pt x="3276" y="435"/>
                  <a:pt x="3276" y="435"/>
                  <a:pt x="3276" y="435"/>
                </a:cubicBezTo>
                <a:cubicBezTo>
                  <a:pt x="3276" y="213"/>
                  <a:pt x="3276" y="213"/>
                  <a:pt x="3276" y="213"/>
                </a:cubicBezTo>
                <a:cubicBezTo>
                  <a:pt x="3311" y="213"/>
                  <a:pt x="3311" y="213"/>
                  <a:pt x="3311" y="213"/>
                </a:cubicBezTo>
                <a:cubicBezTo>
                  <a:pt x="3311" y="250"/>
                  <a:pt x="3311" y="250"/>
                  <a:pt x="3311" y="250"/>
                </a:cubicBezTo>
                <a:cubicBezTo>
                  <a:pt x="3312" y="250"/>
                  <a:pt x="3312" y="250"/>
                  <a:pt x="3312" y="250"/>
                </a:cubicBezTo>
                <a:cubicBezTo>
                  <a:pt x="3329" y="221"/>
                  <a:pt x="3353" y="207"/>
                  <a:pt x="3385" y="207"/>
                </a:cubicBezTo>
                <a:cubicBezTo>
                  <a:pt x="3410" y="207"/>
                  <a:pt x="3428" y="215"/>
                  <a:pt x="3441" y="231"/>
                </a:cubicBezTo>
                <a:cubicBezTo>
                  <a:pt x="3454" y="247"/>
                  <a:pt x="3461" y="269"/>
                  <a:pt x="3461" y="299"/>
                </a:cubicBezTo>
                <a:lnTo>
                  <a:pt x="3461" y="435"/>
                </a:lnTo>
                <a:close/>
                <a:moveTo>
                  <a:pt x="3681" y="333"/>
                </a:moveTo>
                <a:cubicBezTo>
                  <a:pt x="3524" y="333"/>
                  <a:pt x="3524" y="333"/>
                  <a:pt x="3524" y="333"/>
                </a:cubicBezTo>
                <a:cubicBezTo>
                  <a:pt x="3524" y="358"/>
                  <a:pt x="3531" y="377"/>
                  <a:pt x="3544" y="390"/>
                </a:cubicBezTo>
                <a:cubicBezTo>
                  <a:pt x="3556" y="404"/>
                  <a:pt x="3574" y="410"/>
                  <a:pt x="3596" y="410"/>
                </a:cubicBezTo>
                <a:cubicBezTo>
                  <a:pt x="3621" y="410"/>
                  <a:pt x="3644" y="402"/>
                  <a:pt x="3665" y="386"/>
                </a:cubicBezTo>
                <a:cubicBezTo>
                  <a:pt x="3665" y="419"/>
                  <a:pt x="3665" y="419"/>
                  <a:pt x="3665" y="419"/>
                </a:cubicBezTo>
                <a:cubicBezTo>
                  <a:pt x="3646" y="433"/>
                  <a:pt x="3620" y="440"/>
                  <a:pt x="3588" y="440"/>
                </a:cubicBezTo>
                <a:cubicBezTo>
                  <a:pt x="3556" y="440"/>
                  <a:pt x="3532" y="430"/>
                  <a:pt x="3514" y="410"/>
                </a:cubicBezTo>
                <a:cubicBezTo>
                  <a:pt x="3496" y="390"/>
                  <a:pt x="3487" y="361"/>
                  <a:pt x="3487" y="325"/>
                </a:cubicBezTo>
                <a:cubicBezTo>
                  <a:pt x="3487" y="290"/>
                  <a:pt x="3496" y="262"/>
                  <a:pt x="3516" y="240"/>
                </a:cubicBezTo>
                <a:cubicBezTo>
                  <a:pt x="3536" y="218"/>
                  <a:pt x="3560" y="207"/>
                  <a:pt x="3589" y="207"/>
                </a:cubicBezTo>
                <a:cubicBezTo>
                  <a:pt x="3618" y="207"/>
                  <a:pt x="3641" y="217"/>
                  <a:pt x="3657" y="236"/>
                </a:cubicBezTo>
                <a:cubicBezTo>
                  <a:pt x="3673" y="254"/>
                  <a:pt x="3681" y="281"/>
                  <a:pt x="3681" y="314"/>
                </a:cubicBezTo>
                <a:lnTo>
                  <a:pt x="3681" y="333"/>
                </a:lnTo>
                <a:close/>
                <a:moveTo>
                  <a:pt x="3644" y="303"/>
                </a:moveTo>
                <a:cubicBezTo>
                  <a:pt x="3644" y="282"/>
                  <a:pt x="3639" y="266"/>
                  <a:pt x="3629" y="255"/>
                </a:cubicBezTo>
                <a:cubicBezTo>
                  <a:pt x="3620" y="243"/>
                  <a:pt x="3606" y="237"/>
                  <a:pt x="3589" y="237"/>
                </a:cubicBezTo>
                <a:cubicBezTo>
                  <a:pt x="3572" y="237"/>
                  <a:pt x="3558" y="243"/>
                  <a:pt x="3546" y="255"/>
                </a:cubicBezTo>
                <a:cubicBezTo>
                  <a:pt x="3534" y="267"/>
                  <a:pt x="3527" y="283"/>
                  <a:pt x="3524" y="303"/>
                </a:cubicBezTo>
                <a:lnTo>
                  <a:pt x="3644" y="303"/>
                </a:lnTo>
                <a:close/>
                <a:moveTo>
                  <a:pt x="3706" y="427"/>
                </a:moveTo>
                <a:cubicBezTo>
                  <a:pt x="3706" y="389"/>
                  <a:pt x="3706" y="389"/>
                  <a:pt x="3706" y="389"/>
                </a:cubicBezTo>
                <a:cubicBezTo>
                  <a:pt x="3725" y="403"/>
                  <a:pt x="3746" y="410"/>
                  <a:pt x="3770" y="410"/>
                </a:cubicBezTo>
                <a:cubicBezTo>
                  <a:pt x="3801" y="410"/>
                  <a:pt x="3817" y="400"/>
                  <a:pt x="3817" y="379"/>
                </a:cubicBezTo>
                <a:cubicBezTo>
                  <a:pt x="3817" y="373"/>
                  <a:pt x="3815" y="368"/>
                  <a:pt x="3813" y="364"/>
                </a:cubicBezTo>
                <a:cubicBezTo>
                  <a:pt x="3810" y="360"/>
                  <a:pt x="3806" y="356"/>
                  <a:pt x="3802" y="353"/>
                </a:cubicBezTo>
                <a:cubicBezTo>
                  <a:pt x="3797" y="350"/>
                  <a:pt x="3792" y="347"/>
                  <a:pt x="3786" y="344"/>
                </a:cubicBezTo>
                <a:cubicBezTo>
                  <a:pt x="3780" y="342"/>
                  <a:pt x="3773" y="339"/>
                  <a:pt x="3766" y="336"/>
                </a:cubicBezTo>
                <a:cubicBezTo>
                  <a:pt x="3756" y="333"/>
                  <a:pt x="3747" y="329"/>
                  <a:pt x="3740" y="325"/>
                </a:cubicBezTo>
                <a:cubicBezTo>
                  <a:pt x="3732" y="321"/>
                  <a:pt x="3726" y="316"/>
                  <a:pt x="3721" y="311"/>
                </a:cubicBezTo>
                <a:cubicBezTo>
                  <a:pt x="3716" y="306"/>
                  <a:pt x="3712" y="300"/>
                  <a:pt x="3710" y="294"/>
                </a:cubicBezTo>
                <a:cubicBezTo>
                  <a:pt x="3707" y="288"/>
                  <a:pt x="3706" y="280"/>
                  <a:pt x="3706" y="272"/>
                </a:cubicBezTo>
                <a:cubicBezTo>
                  <a:pt x="3706" y="261"/>
                  <a:pt x="3708" y="252"/>
                  <a:pt x="3713" y="244"/>
                </a:cubicBezTo>
                <a:cubicBezTo>
                  <a:pt x="3718" y="236"/>
                  <a:pt x="3724" y="229"/>
                  <a:pt x="3732" y="224"/>
                </a:cubicBezTo>
                <a:cubicBezTo>
                  <a:pt x="3740" y="218"/>
                  <a:pt x="3749" y="214"/>
                  <a:pt x="3760" y="211"/>
                </a:cubicBezTo>
                <a:cubicBezTo>
                  <a:pt x="3770" y="209"/>
                  <a:pt x="3780" y="207"/>
                  <a:pt x="3791" y="207"/>
                </a:cubicBezTo>
                <a:cubicBezTo>
                  <a:pt x="3811" y="207"/>
                  <a:pt x="3828" y="211"/>
                  <a:pt x="3843" y="217"/>
                </a:cubicBezTo>
                <a:cubicBezTo>
                  <a:pt x="3843" y="253"/>
                  <a:pt x="3843" y="253"/>
                  <a:pt x="3843" y="253"/>
                </a:cubicBezTo>
                <a:cubicBezTo>
                  <a:pt x="3827" y="243"/>
                  <a:pt x="3808" y="237"/>
                  <a:pt x="3787" y="237"/>
                </a:cubicBezTo>
                <a:cubicBezTo>
                  <a:pt x="3780" y="237"/>
                  <a:pt x="3774" y="238"/>
                  <a:pt x="3769" y="240"/>
                </a:cubicBezTo>
                <a:cubicBezTo>
                  <a:pt x="3763" y="241"/>
                  <a:pt x="3759" y="243"/>
                  <a:pt x="3755" y="246"/>
                </a:cubicBezTo>
                <a:cubicBezTo>
                  <a:pt x="3751" y="249"/>
                  <a:pt x="3748" y="252"/>
                  <a:pt x="3746" y="256"/>
                </a:cubicBezTo>
                <a:cubicBezTo>
                  <a:pt x="3744" y="260"/>
                  <a:pt x="3743" y="264"/>
                  <a:pt x="3743" y="269"/>
                </a:cubicBezTo>
                <a:cubicBezTo>
                  <a:pt x="3743" y="274"/>
                  <a:pt x="3744" y="279"/>
                  <a:pt x="3746" y="283"/>
                </a:cubicBezTo>
                <a:cubicBezTo>
                  <a:pt x="3748" y="287"/>
                  <a:pt x="3751" y="291"/>
                  <a:pt x="3755" y="294"/>
                </a:cubicBezTo>
                <a:cubicBezTo>
                  <a:pt x="3759" y="297"/>
                  <a:pt x="3764" y="299"/>
                  <a:pt x="3770" y="302"/>
                </a:cubicBezTo>
                <a:cubicBezTo>
                  <a:pt x="3776" y="304"/>
                  <a:pt x="3782" y="307"/>
                  <a:pt x="3790" y="310"/>
                </a:cubicBezTo>
                <a:cubicBezTo>
                  <a:pt x="3799" y="314"/>
                  <a:pt x="3808" y="318"/>
                  <a:pt x="3816" y="322"/>
                </a:cubicBezTo>
                <a:cubicBezTo>
                  <a:pt x="3824" y="326"/>
                  <a:pt x="3831" y="330"/>
                  <a:pt x="3836" y="335"/>
                </a:cubicBezTo>
                <a:cubicBezTo>
                  <a:pt x="3842" y="340"/>
                  <a:pt x="3846" y="346"/>
                  <a:pt x="3849" y="352"/>
                </a:cubicBezTo>
                <a:cubicBezTo>
                  <a:pt x="3852" y="359"/>
                  <a:pt x="3853" y="367"/>
                  <a:pt x="3853" y="376"/>
                </a:cubicBezTo>
                <a:cubicBezTo>
                  <a:pt x="3853" y="387"/>
                  <a:pt x="3851" y="396"/>
                  <a:pt x="3846" y="404"/>
                </a:cubicBezTo>
                <a:cubicBezTo>
                  <a:pt x="3841" y="412"/>
                  <a:pt x="3835" y="419"/>
                  <a:pt x="3827" y="425"/>
                </a:cubicBezTo>
                <a:cubicBezTo>
                  <a:pt x="3818" y="430"/>
                  <a:pt x="3809" y="434"/>
                  <a:pt x="3799" y="436"/>
                </a:cubicBezTo>
                <a:cubicBezTo>
                  <a:pt x="3788" y="439"/>
                  <a:pt x="3777" y="440"/>
                  <a:pt x="3765" y="440"/>
                </a:cubicBezTo>
                <a:cubicBezTo>
                  <a:pt x="3742" y="440"/>
                  <a:pt x="3722" y="436"/>
                  <a:pt x="3706" y="427"/>
                </a:cubicBezTo>
                <a:close/>
                <a:moveTo>
                  <a:pt x="3877" y="427"/>
                </a:moveTo>
                <a:cubicBezTo>
                  <a:pt x="3877" y="389"/>
                  <a:pt x="3877" y="389"/>
                  <a:pt x="3877" y="389"/>
                </a:cubicBezTo>
                <a:cubicBezTo>
                  <a:pt x="3897" y="403"/>
                  <a:pt x="3918" y="410"/>
                  <a:pt x="3941" y="410"/>
                </a:cubicBezTo>
                <a:cubicBezTo>
                  <a:pt x="3973" y="410"/>
                  <a:pt x="3988" y="400"/>
                  <a:pt x="3988" y="379"/>
                </a:cubicBezTo>
                <a:cubicBezTo>
                  <a:pt x="3988" y="373"/>
                  <a:pt x="3987" y="368"/>
                  <a:pt x="3984" y="364"/>
                </a:cubicBezTo>
                <a:cubicBezTo>
                  <a:pt x="3982" y="360"/>
                  <a:pt x="3978" y="356"/>
                  <a:pt x="3973" y="353"/>
                </a:cubicBezTo>
                <a:cubicBezTo>
                  <a:pt x="3969" y="350"/>
                  <a:pt x="3964" y="347"/>
                  <a:pt x="3957" y="344"/>
                </a:cubicBezTo>
                <a:cubicBezTo>
                  <a:pt x="3951" y="342"/>
                  <a:pt x="3945" y="339"/>
                  <a:pt x="3937" y="336"/>
                </a:cubicBezTo>
                <a:cubicBezTo>
                  <a:pt x="3928" y="333"/>
                  <a:pt x="3919" y="329"/>
                  <a:pt x="3911" y="325"/>
                </a:cubicBezTo>
                <a:cubicBezTo>
                  <a:pt x="3904" y="321"/>
                  <a:pt x="3898" y="316"/>
                  <a:pt x="3893" y="311"/>
                </a:cubicBezTo>
                <a:cubicBezTo>
                  <a:pt x="3888" y="306"/>
                  <a:pt x="3884" y="300"/>
                  <a:pt x="3881" y="294"/>
                </a:cubicBezTo>
                <a:cubicBezTo>
                  <a:pt x="3879" y="288"/>
                  <a:pt x="3878" y="280"/>
                  <a:pt x="3878" y="272"/>
                </a:cubicBezTo>
                <a:cubicBezTo>
                  <a:pt x="3878" y="261"/>
                  <a:pt x="3880" y="252"/>
                  <a:pt x="3885" y="244"/>
                </a:cubicBezTo>
                <a:cubicBezTo>
                  <a:pt x="3890" y="236"/>
                  <a:pt x="3896" y="229"/>
                  <a:pt x="3904" y="224"/>
                </a:cubicBezTo>
                <a:cubicBezTo>
                  <a:pt x="3912" y="218"/>
                  <a:pt x="3921" y="214"/>
                  <a:pt x="3931" y="211"/>
                </a:cubicBezTo>
                <a:cubicBezTo>
                  <a:pt x="3941" y="209"/>
                  <a:pt x="3952" y="207"/>
                  <a:pt x="3963" y="207"/>
                </a:cubicBezTo>
                <a:cubicBezTo>
                  <a:pt x="3982" y="207"/>
                  <a:pt x="3999" y="211"/>
                  <a:pt x="4015" y="217"/>
                </a:cubicBezTo>
                <a:cubicBezTo>
                  <a:pt x="4015" y="253"/>
                  <a:pt x="4015" y="253"/>
                  <a:pt x="4015" y="253"/>
                </a:cubicBezTo>
                <a:cubicBezTo>
                  <a:pt x="3998" y="243"/>
                  <a:pt x="3979" y="237"/>
                  <a:pt x="3958" y="237"/>
                </a:cubicBezTo>
                <a:cubicBezTo>
                  <a:pt x="3951" y="237"/>
                  <a:pt x="3945" y="238"/>
                  <a:pt x="3940" y="240"/>
                </a:cubicBezTo>
                <a:cubicBezTo>
                  <a:pt x="3935" y="241"/>
                  <a:pt x="3930" y="243"/>
                  <a:pt x="3926" y="246"/>
                </a:cubicBezTo>
                <a:cubicBezTo>
                  <a:pt x="3922" y="249"/>
                  <a:pt x="3919" y="252"/>
                  <a:pt x="3917" y="256"/>
                </a:cubicBezTo>
                <a:cubicBezTo>
                  <a:pt x="3915" y="260"/>
                  <a:pt x="3914" y="264"/>
                  <a:pt x="3914" y="269"/>
                </a:cubicBezTo>
                <a:cubicBezTo>
                  <a:pt x="3914" y="274"/>
                  <a:pt x="3915" y="279"/>
                  <a:pt x="3917" y="283"/>
                </a:cubicBezTo>
                <a:cubicBezTo>
                  <a:pt x="3919" y="287"/>
                  <a:pt x="3923" y="291"/>
                  <a:pt x="3927" y="294"/>
                </a:cubicBezTo>
                <a:cubicBezTo>
                  <a:pt x="3931" y="297"/>
                  <a:pt x="3936" y="299"/>
                  <a:pt x="3941" y="302"/>
                </a:cubicBezTo>
                <a:cubicBezTo>
                  <a:pt x="3947" y="304"/>
                  <a:pt x="3954" y="307"/>
                  <a:pt x="3961" y="310"/>
                </a:cubicBezTo>
                <a:cubicBezTo>
                  <a:pt x="3971" y="314"/>
                  <a:pt x="3980" y="318"/>
                  <a:pt x="3988" y="322"/>
                </a:cubicBezTo>
                <a:cubicBezTo>
                  <a:pt x="3996" y="326"/>
                  <a:pt x="4002" y="330"/>
                  <a:pt x="4008" y="335"/>
                </a:cubicBezTo>
                <a:cubicBezTo>
                  <a:pt x="4013" y="340"/>
                  <a:pt x="4017" y="346"/>
                  <a:pt x="4020" y="352"/>
                </a:cubicBezTo>
                <a:cubicBezTo>
                  <a:pt x="4023" y="359"/>
                  <a:pt x="4025" y="367"/>
                  <a:pt x="4025" y="376"/>
                </a:cubicBezTo>
                <a:cubicBezTo>
                  <a:pt x="4025" y="387"/>
                  <a:pt x="4022" y="396"/>
                  <a:pt x="4018" y="404"/>
                </a:cubicBezTo>
                <a:cubicBezTo>
                  <a:pt x="4013" y="412"/>
                  <a:pt x="4006" y="419"/>
                  <a:pt x="3998" y="425"/>
                </a:cubicBezTo>
                <a:cubicBezTo>
                  <a:pt x="3990" y="430"/>
                  <a:pt x="3981" y="434"/>
                  <a:pt x="3970" y="436"/>
                </a:cubicBezTo>
                <a:cubicBezTo>
                  <a:pt x="3959" y="439"/>
                  <a:pt x="3948" y="440"/>
                  <a:pt x="3937" y="440"/>
                </a:cubicBezTo>
                <a:cubicBezTo>
                  <a:pt x="3914" y="440"/>
                  <a:pt x="3894" y="436"/>
                  <a:pt x="3877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6E6E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" y="1556"/>
            <a:ext cx="12185775" cy="68548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269239" y="2980724"/>
            <a:ext cx="7171399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85" y="470067"/>
            <a:ext cx="1254995" cy="26913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980724"/>
            <a:ext cx="7171336" cy="1793104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4773828"/>
            <a:ext cx="416559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745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Freeform 12"/>
          <p:cNvSpPr>
            <a:spLocks noChangeAspect="1" noEditPoints="1"/>
          </p:cNvSpPr>
          <p:nvPr userDrawn="1"/>
        </p:nvSpPr>
        <p:spPr bwMode="auto">
          <a:xfrm>
            <a:off x="4434049" y="6002268"/>
            <a:ext cx="2814774" cy="392278"/>
          </a:xfrm>
          <a:custGeom>
            <a:avLst/>
            <a:gdLst>
              <a:gd name="T0" fmla="*/ 20 w 4025"/>
              <a:gd name="T1" fmla="*/ 233 h 558"/>
              <a:gd name="T2" fmla="*/ 401 w 4025"/>
              <a:gd name="T3" fmla="*/ 518 h 558"/>
              <a:gd name="T4" fmla="*/ 62 w 4025"/>
              <a:gd name="T5" fmla="*/ 226 h 558"/>
              <a:gd name="T6" fmla="*/ 278 w 4025"/>
              <a:gd name="T7" fmla="*/ 56 h 558"/>
              <a:gd name="T8" fmla="*/ 326 w 4025"/>
              <a:gd name="T9" fmla="*/ 254 h 558"/>
              <a:gd name="T10" fmla="*/ 151 w 4025"/>
              <a:gd name="T11" fmla="*/ 211 h 558"/>
              <a:gd name="T12" fmla="*/ 279 w 4025"/>
              <a:gd name="T13" fmla="*/ 440 h 558"/>
              <a:gd name="T14" fmla="*/ 808 w 4025"/>
              <a:gd name="T15" fmla="*/ 406 h 558"/>
              <a:gd name="T16" fmla="*/ 824 w 4025"/>
              <a:gd name="T17" fmla="*/ 290 h 558"/>
              <a:gd name="T18" fmla="*/ 815 w 4025"/>
              <a:gd name="T19" fmla="*/ 123 h 558"/>
              <a:gd name="T20" fmla="*/ 791 w 4025"/>
              <a:gd name="T21" fmla="*/ 176 h 558"/>
              <a:gd name="T22" fmla="*/ 910 w 4025"/>
              <a:gd name="T23" fmla="*/ 301 h 558"/>
              <a:gd name="T24" fmla="*/ 806 w 4025"/>
              <a:gd name="T25" fmla="*/ 439 h 558"/>
              <a:gd name="T26" fmla="*/ 998 w 4025"/>
              <a:gd name="T27" fmla="*/ 328 h 558"/>
              <a:gd name="T28" fmla="*/ 1092 w 4025"/>
              <a:gd name="T29" fmla="*/ 213 h 558"/>
              <a:gd name="T30" fmla="*/ 1163 w 4025"/>
              <a:gd name="T31" fmla="*/ 537 h 558"/>
              <a:gd name="T32" fmla="*/ 1255 w 4025"/>
              <a:gd name="T33" fmla="*/ 384 h 558"/>
              <a:gd name="T34" fmla="*/ 1419 w 4025"/>
              <a:gd name="T35" fmla="*/ 403 h 558"/>
              <a:gd name="T36" fmla="*/ 1497 w 4025"/>
              <a:gd name="T37" fmla="*/ 207 h 558"/>
              <a:gd name="T38" fmla="*/ 1419 w 4025"/>
              <a:gd name="T39" fmla="*/ 344 h 558"/>
              <a:gd name="T40" fmla="*/ 1438 w 4025"/>
              <a:gd name="T41" fmla="*/ 259 h 558"/>
              <a:gd name="T42" fmla="*/ 1789 w 4025"/>
              <a:gd name="T43" fmla="*/ 419 h 558"/>
              <a:gd name="T44" fmla="*/ 1804 w 4025"/>
              <a:gd name="T45" fmla="*/ 314 h 558"/>
              <a:gd name="T46" fmla="*/ 1768 w 4025"/>
              <a:gd name="T47" fmla="*/ 303 h 558"/>
              <a:gd name="T48" fmla="*/ 2008 w 4025"/>
              <a:gd name="T49" fmla="*/ 243 h 558"/>
              <a:gd name="T50" fmla="*/ 1973 w 4025"/>
              <a:gd name="T51" fmla="*/ 176 h 558"/>
              <a:gd name="T52" fmla="*/ 2067 w 4025"/>
              <a:gd name="T53" fmla="*/ 326 h 558"/>
              <a:gd name="T54" fmla="*/ 2178 w 4025"/>
              <a:gd name="T55" fmla="*/ 237 h 558"/>
              <a:gd name="T56" fmla="*/ 2231 w 4025"/>
              <a:gd name="T57" fmla="*/ 260 h 558"/>
              <a:gd name="T58" fmla="*/ 2317 w 4025"/>
              <a:gd name="T59" fmla="*/ 435 h 558"/>
              <a:gd name="T60" fmla="*/ 2433 w 4025"/>
              <a:gd name="T61" fmla="*/ 212 h 558"/>
              <a:gd name="T62" fmla="*/ 2725 w 4025"/>
              <a:gd name="T63" fmla="*/ 241 h 558"/>
              <a:gd name="T64" fmla="*/ 2562 w 4025"/>
              <a:gd name="T65" fmla="*/ 435 h 558"/>
              <a:gd name="T66" fmla="*/ 2599 w 4025"/>
              <a:gd name="T67" fmla="*/ 156 h 558"/>
              <a:gd name="T68" fmla="*/ 2599 w 4025"/>
              <a:gd name="T69" fmla="*/ 290 h 558"/>
              <a:gd name="T70" fmla="*/ 2787 w 4025"/>
              <a:gd name="T71" fmla="*/ 213 h 558"/>
              <a:gd name="T72" fmla="*/ 2972 w 4025"/>
              <a:gd name="T73" fmla="*/ 213 h 558"/>
              <a:gd name="T74" fmla="*/ 3105 w 4025"/>
              <a:gd name="T75" fmla="*/ 353 h 558"/>
              <a:gd name="T76" fmla="*/ 3017 w 4025"/>
              <a:gd name="T77" fmla="*/ 244 h 558"/>
              <a:gd name="T78" fmla="*/ 3072 w 4025"/>
              <a:gd name="T79" fmla="*/ 240 h 558"/>
              <a:gd name="T80" fmla="*/ 3093 w 4025"/>
              <a:gd name="T81" fmla="*/ 310 h 558"/>
              <a:gd name="T82" fmla="*/ 3102 w 4025"/>
              <a:gd name="T83" fmla="*/ 436 h 558"/>
              <a:gd name="T84" fmla="*/ 3212 w 4025"/>
              <a:gd name="T85" fmla="*/ 110 h 558"/>
              <a:gd name="T86" fmla="*/ 3194 w 4025"/>
              <a:gd name="T87" fmla="*/ 213 h 558"/>
              <a:gd name="T88" fmla="*/ 3329 w 4025"/>
              <a:gd name="T89" fmla="*/ 257 h 558"/>
              <a:gd name="T90" fmla="*/ 3312 w 4025"/>
              <a:gd name="T91" fmla="*/ 250 h 558"/>
              <a:gd name="T92" fmla="*/ 3544 w 4025"/>
              <a:gd name="T93" fmla="*/ 390 h 558"/>
              <a:gd name="T94" fmla="*/ 3516 w 4025"/>
              <a:gd name="T95" fmla="*/ 240 h 558"/>
              <a:gd name="T96" fmla="*/ 3589 w 4025"/>
              <a:gd name="T97" fmla="*/ 237 h 558"/>
              <a:gd name="T98" fmla="*/ 3817 w 4025"/>
              <a:gd name="T99" fmla="*/ 379 h 558"/>
              <a:gd name="T100" fmla="*/ 3710 w 4025"/>
              <a:gd name="T101" fmla="*/ 294 h 558"/>
              <a:gd name="T102" fmla="*/ 3843 w 4025"/>
              <a:gd name="T103" fmla="*/ 253 h 558"/>
              <a:gd name="T104" fmla="*/ 3755 w 4025"/>
              <a:gd name="T105" fmla="*/ 294 h 558"/>
              <a:gd name="T106" fmla="*/ 3846 w 4025"/>
              <a:gd name="T107" fmla="*/ 404 h 558"/>
              <a:gd name="T108" fmla="*/ 3941 w 4025"/>
              <a:gd name="T109" fmla="*/ 410 h 558"/>
              <a:gd name="T110" fmla="*/ 3893 w 4025"/>
              <a:gd name="T111" fmla="*/ 311 h 558"/>
              <a:gd name="T112" fmla="*/ 4015 w 4025"/>
              <a:gd name="T113" fmla="*/ 217 h 558"/>
              <a:gd name="T114" fmla="*/ 3917 w 4025"/>
              <a:gd name="T115" fmla="*/ 283 h 558"/>
              <a:gd name="T116" fmla="*/ 4025 w 4025"/>
              <a:gd name="T117" fmla="*/ 376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5" h="558">
                <a:moveTo>
                  <a:pt x="537" y="324"/>
                </a:moveTo>
                <a:cubicBezTo>
                  <a:pt x="539" y="310"/>
                  <a:pt x="541" y="295"/>
                  <a:pt x="541" y="279"/>
                </a:cubicBezTo>
                <a:cubicBezTo>
                  <a:pt x="541" y="134"/>
                  <a:pt x="423" y="17"/>
                  <a:pt x="278" y="17"/>
                </a:cubicBezTo>
                <a:cubicBezTo>
                  <a:pt x="263" y="17"/>
                  <a:pt x="248" y="18"/>
                  <a:pt x="233" y="21"/>
                </a:cubicBezTo>
                <a:cubicBezTo>
                  <a:pt x="210" y="8"/>
                  <a:pt x="184" y="0"/>
                  <a:pt x="156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184"/>
                  <a:pt x="7" y="211"/>
                  <a:pt x="20" y="233"/>
                </a:cubicBezTo>
                <a:cubicBezTo>
                  <a:pt x="18" y="248"/>
                  <a:pt x="16" y="263"/>
                  <a:pt x="16" y="279"/>
                </a:cubicBezTo>
                <a:cubicBezTo>
                  <a:pt x="16" y="424"/>
                  <a:pt x="134" y="541"/>
                  <a:pt x="278" y="541"/>
                </a:cubicBezTo>
                <a:cubicBezTo>
                  <a:pt x="294" y="541"/>
                  <a:pt x="309" y="540"/>
                  <a:pt x="324" y="537"/>
                </a:cubicBezTo>
                <a:cubicBezTo>
                  <a:pt x="347" y="550"/>
                  <a:pt x="373" y="558"/>
                  <a:pt x="401" y="558"/>
                </a:cubicBezTo>
                <a:cubicBezTo>
                  <a:pt x="487" y="558"/>
                  <a:pt x="557" y="488"/>
                  <a:pt x="557" y="402"/>
                </a:cubicBezTo>
                <a:cubicBezTo>
                  <a:pt x="557" y="374"/>
                  <a:pt x="550" y="347"/>
                  <a:pt x="537" y="324"/>
                </a:cubicBezTo>
                <a:close/>
                <a:moveTo>
                  <a:pt x="401" y="518"/>
                </a:moveTo>
                <a:cubicBezTo>
                  <a:pt x="381" y="518"/>
                  <a:pt x="361" y="513"/>
                  <a:pt x="344" y="503"/>
                </a:cubicBezTo>
                <a:cubicBezTo>
                  <a:pt x="331" y="496"/>
                  <a:pt x="331" y="496"/>
                  <a:pt x="331" y="496"/>
                </a:cubicBezTo>
                <a:cubicBezTo>
                  <a:pt x="317" y="498"/>
                  <a:pt x="317" y="498"/>
                  <a:pt x="317" y="498"/>
                </a:cubicBezTo>
                <a:cubicBezTo>
                  <a:pt x="305" y="500"/>
                  <a:pt x="292" y="501"/>
                  <a:pt x="278" y="501"/>
                </a:cubicBezTo>
                <a:cubicBezTo>
                  <a:pt x="156" y="501"/>
                  <a:pt x="56" y="402"/>
                  <a:pt x="56" y="279"/>
                </a:cubicBezTo>
                <a:cubicBezTo>
                  <a:pt x="56" y="266"/>
                  <a:pt x="57" y="253"/>
                  <a:pt x="59" y="240"/>
                </a:cubicBezTo>
                <a:cubicBezTo>
                  <a:pt x="62" y="226"/>
                  <a:pt x="62" y="226"/>
                  <a:pt x="62" y="226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45" y="196"/>
                  <a:pt x="39" y="176"/>
                  <a:pt x="39" y="156"/>
                </a:cubicBezTo>
                <a:cubicBezTo>
                  <a:pt x="39" y="92"/>
                  <a:pt x="91" y="40"/>
                  <a:pt x="156" y="40"/>
                </a:cubicBezTo>
                <a:cubicBezTo>
                  <a:pt x="176" y="40"/>
                  <a:pt x="196" y="45"/>
                  <a:pt x="213" y="55"/>
                </a:cubicBezTo>
                <a:cubicBezTo>
                  <a:pt x="226" y="62"/>
                  <a:pt x="226" y="62"/>
                  <a:pt x="226" y="62"/>
                </a:cubicBezTo>
                <a:cubicBezTo>
                  <a:pt x="240" y="60"/>
                  <a:pt x="240" y="60"/>
                  <a:pt x="240" y="60"/>
                </a:cubicBezTo>
                <a:cubicBezTo>
                  <a:pt x="252" y="58"/>
                  <a:pt x="265" y="56"/>
                  <a:pt x="278" y="56"/>
                </a:cubicBezTo>
                <a:cubicBezTo>
                  <a:pt x="401" y="56"/>
                  <a:pt x="501" y="156"/>
                  <a:pt x="501" y="279"/>
                </a:cubicBezTo>
                <a:cubicBezTo>
                  <a:pt x="501" y="292"/>
                  <a:pt x="500" y="305"/>
                  <a:pt x="498" y="318"/>
                </a:cubicBezTo>
                <a:cubicBezTo>
                  <a:pt x="495" y="332"/>
                  <a:pt x="495" y="332"/>
                  <a:pt x="495" y="332"/>
                </a:cubicBezTo>
                <a:cubicBezTo>
                  <a:pt x="502" y="344"/>
                  <a:pt x="502" y="344"/>
                  <a:pt x="502" y="344"/>
                </a:cubicBezTo>
                <a:cubicBezTo>
                  <a:pt x="512" y="362"/>
                  <a:pt x="517" y="382"/>
                  <a:pt x="517" y="402"/>
                </a:cubicBezTo>
                <a:cubicBezTo>
                  <a:pt x="517" y="466"/>
                  <a:pt x="465" y="518"/>
                  <a:pt x="401" y="518"/>
                </a:cubicBezTo>
                <a:close/>
                <a:moveTo>
                  <a:pt x="326" y="254"/>
                </a:moveTo>
                <a:cubicBezTo>
                  <a:pt x="267" y="241"/>
                  <a:pt x="267" y="241"/>
                  <a:pt x="267" y="241"/>
                </a:cubicBezTo>
                <a:cubicBezTo>
                  <a:pt x="245" y="235"/>
                  <a:pt x="219" y="228"/>
                  <a:pt x="219" y="207"/>
                </a:cubicBezTo>
                <a:cubicBezTo>
                  <a:pt x="219" y="186"/>
                  <a:pt x="237" y="170"/>
                  <a:pt x="269" y="170"/>
                </a:cubicBezTo>
                <a:cubicBezTo>
                  <a:pt x="335" y="170"/>
                  <a:pt x="330" y="216"/>
                  <a:pt x="362" y="216"/>
                </a:cubicBezTo>
                <a:cubicBezTo>
                  <a:pt x="380" y="216"/>
                  <a:pt x="394" y="207"/>
                  <a:pt x="394" y="189"/>
                </a:cubicBezTo>
                <a:cubicBezTo>
                  <a:pt x="394" y="148"/>
                  <a:pt x="329" y="118"/>
                  <a:pt x="274" y="118"/>
                </a:cubicBezTo>
                <a:cubicBezTo>
                  <a:pt x="214" y="118"/>
                  <a:pt x="151" y="143"/>
                  <a:pt x="151" y="211"/>
                </a:cubicBezTo>
                <a:cubicBezTo>
                  <a:pt x="151" y="244"/>
                  <a:pt x="163" y="279"/>
                  <a:pt x="227" y="295"/>
                </a:cubicBezTo>
                <a:cubicBezTo>
                  <a:pt x="306" y="315"/>
                  <a:pt x="306" y="315"/>
                  <a:pt x="306" y="315"/>
                </a:cubicBezTo>
                <a:cubicBezTo>
                  <a:pt x="330" y="321"/>
                  <a:pt x="337" y="335"/>
                  <a:pt x="337" y="347"/>
                </a:cubicBezTo>
                <a:cubicBezTo>
                  <a:pt x="337" y="368"/>
                  <a:pt x="316" y="390"/>
                  <a:pt x="279" y="390"/>
                </a:cubicBezTo>
                <a:cubicBezTo>
                  <a:pt x="208" y="390"/>
                  <a:pt x="218" y="333"/>
                  <a:pt x="180" y="333"/>
                </a:cubicBezTo>
                <a:cubicBezTo>
                  <a:pt x="163" y="333"/>
                  <a:pt x="149" y="344"/>
                  <a:pt x="149" y="361"/>
                </a:cubicBezTo>
                <a:cubicBezTo>
                  <a:pt x="149" y="395"/>
                  <a:pt x="190" y="440"/>
                  <a:pt x="279" y="440"/>
                </a:cubicBezTo>
                <a:cubicBezTo>
                  <a:pt x="365" y="440"/>
                  <a:pt x="408" y="397"/>
                  <a:pt x="408" y="342"/>
                </a:cubicBezTo>
                <a:cubicBezTo>
                  <a:pt x="408" y="306"/>
                  <a:pt x="390" y="268"/>
                  <a:pt x="326" y="254"/>
                </a:cubicBezTo>
                <a:close/>
                <a:moveTo>
                  <a:pt x="746" y="423"/>
                </a:moveTo>
                <a:cubicBezTo>
                  <a:pt x="746" y="380"/>
                  <a:pt x="746" y="380"/>
                  <a:pt x="746" y="380"/>
                </a:cubicBezTo>
                <a:cubicBezTo>
                  <a:pt x="751" y="384"/>
                  <a:pt x="757" y="388"/>
                  <a:pt x="764" y="391"/>
                </a:cubicBezTo>
                <a:cubicBezTo>
                  <a:pt x="771" y="395"/>
                  <a:pt x="778" y="398"/>
                  <a:pt x="786" y="400"/>
                </a:cubicBezTo>
                <a:cubicBezTo>
                  <a:pt x="793" y="402"/>
                  <a:pt x="801" y="404"/>
                  <a:pt x="808" y="406"/>
                </a:cubicBezTo>
                <a:cubicBezTo>
                  <a:pt x="816" y="407"/>
                  <a:pt x="823" y="408"/>
                  <a:pt x="830" y="408"/>
                </a:cubicBezTo>
                <a:cubicBezTo>
                  <a:pt x="852" y="408"/>
                  <a:pt x="869" y="403"/>
                  <a:pt x="880" y="395"/>
                </a:cubicBezTo>
                <a:cubicBezTo>
                  <a:pt x="891" y="387"/>
                  <a:pt x="897" y="375"/>
                  <a:pt x="897" y="359"/>
                </a:cubicBezTo>
                <a:cubicBezTo>
                  <a:pt x="897" y="351"/>
                  <a:pt x="895" y="343"/>
                  <a:pt x="891" y="337"/>
                </a:cubicBezTo>
                <a:cubicBezTo>
                  <a:pt x="887" y="331"/>
                  <a:pt x="882" y="325"/>
                  <a:pt x="876" y="320"/>
                </a:cubicBezTo>
                <a:cubicBezTo>
                  <a:pt x="869" y="315"/>
                  <a:pt x="862" y="310"/>
                  <a:pt x="853" y="305"/>
                </a:cubicBezTo>
                <a:cubicBezTo>
                  <a:pt x="844" y="301"/>
                  <a:pt x="834" y="296"/>
                  <a:pt x="824" y="290"/>
                </a:cubicBezTo>
                <a:cubicBezTo>
                  <a:pt x="813" y="285"/>
                  <a:pt x="803" y="279"/>
                  <a:pt x="793" y="274"/>
                </a:cubicBezTo>
                <a:cubicBezTo>
                  <a:pt x="784" y="268"/>
                  <a:pt x="776" y="262"/>
                  <a:pt x="769" y="255"/>
                </a:cubicBezTo>
                <a:cubicBezTo>
                  <a:pt x="762" y="248"/>
                  <a:pt x="756" y="240"/>
                  <a:pt x="752" y="232"/>
                </a:cubicBezTo>
                <a:cubicBezTo>
                  <a:pt x="748" y="223"/>
                  <a:pt x="746" y="213"/>
                  <a:pt x="746" y="201"/>
                </a:cubicBezTo>
                <a:cubicBezTo>
                  <a:pt x="746" y="187"/>
                  <a:pt x="750" y="175"/>
                  <a:pt x="756" y="164"/>
                </a:cubicBezTo>
                <a:cubicBezTo>
                  <a:pt x="762" y="154"/>
                  <a:pt x="770" y="145"/>
                  <a:pt x="780" y="138"/>
                </a:cubicBezTo>
                <a:cubicBezTo>
                  <a:pt x="791" y="132"/>
                  <a:pt x="802" y="127"/>
                  <a:pt x="815" y="123"/>
                </a:cubicBezTo>
                <a:cubicBezTo>
                  <a:pt x="828" y="120"/>
                  <a:pt x="841" y="118"/>
                  <a:pt x="855" y="118"/>
                </a:cubicBezTo>
                <a:cubicBezTo>
                  <a:pt x="885" y="118"/>
                  <a:pt x="908" y="122"/>
                  <a:pt x="922" y="129"/>
                </a:cubicBezTo>
                <a:cubicBezTo>
                  <a:pt x="922" y="170"/>
                  <a:pt x="922" y="170"/>
                  <a:pt x="922" y="170"/>
                </a:cubicBezTo>
                <a:cubicBezTo>
                  <a:pt x="904" y="158"/>
                  <a:pt x="880" y="151"/>
                  <a:pt x="851" y="151"/>
                </a:cubicBezTo>
                <a:cubicBezTo>
                  <a:pt x="843" y="151"/>
                  <a:pt x="835" y="152"/>
                  <a:pt x="827" y="154"/>
                </a:cubicBezTo>
                <a:cubicBezTo>
                  <a:pt x="819" y="155"/>
                  <a:pt x="812" y="158"/>
                  <a:pt x="806" y="162"/>
                </a:cubicBezTo>
                <a:cubicBezTo>
                  <a:pt x="800" y="166"/>
                  <a:pt x="795" y="171"/>
                  <a:pt x="791" y="176"/>
                </a:cubicBezTo>
                <a:cubicBezTo>
                  <a:pt x="787" y="182"/>
                  <a:pt x="785" y="190"/>
                  <a:pt x="785" y="198"/>
                </a:cubicBezTo>
                <a:cubicBezTo>
                  <a:pt x="785" y="206"/>
                  <a:pt x="786" y="213"/>
                  <a:pt x="789" y="219"/>
                </a:cubicBezTo>
                <a:cubicBezTo>
                  <a:pt x="792" y="225"/>
                  <a:pt x="797" y="230"/>
                  <a:pt x="802" y="235"/>
                </a:cubicBezTo>
                <a:cubicBezTo>
                  <a:pt x="808" y="240"/>
                  <a:pt x="815" y="244"/>
                  <a:pt x="824" y="249"/>
                </a:cubicBezTo>
                <a:cubicBezTo>
                  <a:pt x="832" y="253"/>
                  <a:pt x="841" y="258"/>
                  <a:pt x="852" y="263"/>
                </a:cubicBezTo>
                <a:cubicBezTo>
                  <a:pt x="864" y="269"/>
                  <a:pt x="874" y="275"/>
                  <a:pt x="884" y="281"/>
                </a:cubicBezTo>
                <a:cubicBezTo>
                  <a:pt x="894" y="287"/>
                  <a:pt x="903" y="294"/>
                  <a:pt x="910" y="301"/>
                </a:cubicBezTo>
                <a:cubicBezTo>
                  <a:pt x="918" y="308"/>
                  <a:pt x="924" y="317"/>
                  <a:pt x="928" y="326"/>
                </a:cubicBezTo>
                <a:cubicBezTo>
                  <a:pt x="933" y="335"/>
                  <a:pt x="935" y="345"/>
                  <a:pt x="935" y="356"/>
                </a:cubicBezTo>
                <a:cubicBezTo>
                  <a:pt x="935" y="372"/>
                  <a:pt x="932" y="385"/>
                  <a:pt x="926" y="396"/>
                </a:cubicBezTo>
                <a:cubicBezTo>
                  <a:pt x="920" y="406"/>
                  <a:pt x="912" y="415"/>
                  <a:pt x="902" y="421"/>
                </a:cubicBezTo>
                <a:cubicBezTo>
                  <a:pt x="891" y="428"/>
                  <a:pt x="880" y="433"/>
                  <a:pt x="866" y="436"/>
                </a:cubicBezTo>
                <a:cubicBezTo>
                  <a:pt x="853" y="439"/>
                  <a:pt x="839" y="440"/>
                  <a:pt x="824" y="440"/>
                </a:cubicBezTo>
                <a:cubicBezTo>
                  <a:pt x="819" y="440"/>
                  <a:pt x="813" y="440"/>
                  <a:pt x="806" y="439"/>
                </a:cubicBezTo>
                <a:cubicBezTo>
                  <a:pt x="799" y="438"/>
                  <a:pt x="791" y="437"/>
                  <a:pt x="784" y="436"/>
                </a:cubicBezTo>
                <a:cubicBezTo>
                  <a:pt x="776" y="434"/>
                  <a:pt x="769" y="432"/>
                  <a:pt x="762" y="430"/>
                </a:cubicBezTo>
                <a:cubicBezTo>
                  <a:pt x="756" y="428"/>
                  <a:pt x="750" y="425"/>
                  <a:pt x="746" y="423"/>
                </a:cubicBezTo>
                <a:close/>
                <a:moveTo>
                  <a:pt x="1147" y="435"/>
                </a:moveTo>
                <a:cubicBezTo>
                  <a:pt x="1097" y="435"/>
                  <a:pt x="1097" y="435"/>
                  <a:pt x="1097" y="435"/>
                </a:cubicBezTo>
                <a:cubicBezTo>
                  <a:pt x="999" y="328"/>
                  <a:pt x="999" y="328"/>
                  <a:pt x="999" y="328"/>
                </a:cubicBezTo>
                <a:cubicBezTo>
                  <a:pt x="998" y="328"/>
                  <a:pt x="998" y="328"/>
                  <a:pt x="998" y="328"/>
                </a:cubicBezTo>
                <a:cubicBezTo>
                  <a:pt x="998" y="435"/>
                  <a:pt x="998" y="435"/>
                  <a:pt x="998" y="435"/>
                </a:cubicBezTo>
                <a:cubicBezTo>
                  <a:pt x="962" y="435"/>
                  <a:pt x="962" y="435"/>
                  <a:pt x="962" y="435"/>
                </a:cubicBezTo>
                <a:cubicBezTo>
                  <a:pt x="962" y="106"/>
                  <a:pt x="962" y="106"/>
                  <a:pt x="962" y="106"/>
                </a:cubicBezTo>
                <a:cubicBezTo>
                  <a:pt x="998" y="106"/>
                  <a:pt x="998" y="106"/>
                  <a:pt x="998" y="106"/>
                </a:cubicBezTo>
                <a:cubicBezTo>
                  <a:pt x="998" y="315"/>
                  <a:pt x="998" y="315"/>
                  <a:pt x="998" y="315"/>
                </a:cubicBezTo>
                <a:cubicBezTo>
                  <a:pt x="999" y="315"/>
                  <a:pt x="999" y="315"/>
                  <a:pt x="999" y="315"/>
                </a:cubicBezTo>
                <a:cubicBezTo>
                  <a:pt x="1092" y="213"/>
                  <a:pt x="1092" y="213"/>
                  <a:pt x="1092" y="213"/>
                </a:cubicBezTo>
                <a:cubicBezTo>
                  <a:pt x="1139" y="213"/>
                  <a:pt x="1139" y="213"/>
                  <a:pt x="1139" y="213"/>
                </a:cubicBezTo>
                <a:cubicBezTo>
                  <a:pt x="1036" y="320"/>
                  <a:pt x="1036" y="320"/>
                  <a:pt x="1036" y="320"/>
                </a:cubicBezTo>
                <a:lnTo>
                  <a:pt x="1147" y="435"/>
                </a:lnTo>
                <a:close/>
                <a:moveTo>
                  <a:pt x="1366" y="213"/>
                </a:moveTo>
                <a:cubicBezTo>
                  <a:pt x="1263" y="471"/>
                  <a:pt x="1263" y="471"/>
                  <a:pt x="1263" y="471"/>
                </a:cubicBezTo>
                <a:cubicBezTo>
                  <a:pt x="1245" y="517"/>
                  <a:pt x="1219" y="540"/>
                  <a:pt x="1186" y="540"/>
                </a:cubicBezTo>
                <a:cubicBezTo>
                  <a:pt x="1177" y="540"/>
                  <a:pt x="1169" y="539"/>
                  <a:pt x="1163" y="537"/>
                </a:cubicBezTo>
                <a:cubicBezTo>
                  <a:pt x="1163" y="505"/>
                  <a:pt x="1163" y="505"/>
                  <a:pt x="1163" y="505"/>
                </a:cubicBezTo>
                <a:cubicBezTo>
                  <a:pt x="1171" y="508"/>
                  <a:pt x="1178" y="509"/>
                  <a:pt x="1184" y="509"/>
                </a:cubicBezTo>
                <a:cubicBezTo>
                  <a:pt x="1202" y="509"/>
                  <a:pt x="1215" y="498"/>
                  <a:pt x="1224" y="477"/>
                </a:cubicBezTo>
                <a:cubicBezTo>
                  <a:pt x="1242" y="435"/>
                  <a:pt x="1242" y="435"/>
                  <a:pt x="1242" y="435"/>
                </a:cubicBezTo>
                <a:cubicBezTo>
                  <a:pt x="1155" y="213"/>
                  <a:pt x="1155" y="213"/>
                  <a:pt x="1155" y="213"/>
                </a:cubicBezTo>
                <a:cubicBezTo>
                  <a:pt x="1195" y="213"/>
                  <a:pt x="1195" y="213"/>
                  <a:pt x="1195" y="213"/>
                </a:cubicBezTo>
                <a:cubicBezTo>
                  <a:pt x="1255" y="384"/>
                  <a:pt x="1255" y="384"/>
                  <a:pt x="1255" y="384"/>
                </a:cubicBezTo>
                <a:cubicBezTo>
                  <a:pt x="1256" y="386"/>
                  <a:pt x="1257" y="392"/>
                  <a:pt x="1260" y="401"/>
                </a:cubicBezTo>
                <a:cubicBezTo>
                  <a:pt x="1261" y="401"/>
                  <a:pt x="1261" y="401"/>
                  <a:pt x="1261" y="401"/>
                </a:cubicBezTo>
                <a:cubicBezTo>
                  <a:pt x="1262" y="397"/>
                  <a:pt x="1263" y="392"/>
                  <a:pt x="1265" y="384"/>
                </a:cubicBezTo>
                <a:cubicBezTo>
                  <a:pt x="1329" y="213"/>
                  <a:pt x="1329" y="213"/>
                  <a:pt x="1329" y="213"/>
                </a:cubicBezTo>
                <a:lnTo>
                  <a:pt x="1366" y="213"/>
                </a:lnTo>
                <a:close/>
                <a:moveTo>
                  <a:pt x="1420" y="403"/>
                </a:moveTo>
                <a:cubicBezTo>
                  <a:pt x="1419" y="403"/>
                  <a:pt x="1419" y="403"/>
                  <a:pt x="1419" y="403"/>
                </a:cubicBezTo>
                <a:cubicBezTo>
                  <a:pt x="1419" y="538"/>
                  <a:pt x="1419" y="538"/>
                  <a:pt x="1419" y="538"/>
                </a:cubicBezTo>
                <a:cubicBezTo>
                  <a:pt x="1384" y="538"/>
                  <a:pt x="1384" y="538"/>
                  <a:pt x="1384" y="538"/>
                </a:cubicBezTo>
                <a:cubicBezTo>
                  <a:pt x="1384" y="213"/>
                  <a:pt x="1384" y="213"/>
                  <a:pt x="1384" y="213"/>
                </a:cubicBezTo>
                <a:cubicBezTo>
                  <a:pt x="1419" y="213"/>
                  <a:pt x="1419" y="213"/>
                  <a:pt x="1419" y="213"/>
                </a:cubicBezTo>
                <a:cubicBezTo>
                  <a:pt x="1419" y="252"/>
                  <a:pt x="1419" y="252"/>
                  <a:pt x="1419" y="252"/>
                </a:cubicBezTo>
                <a:cubicBezTo>
                  <a:pt x="1420" y="252"/>
                  <a:pt x="1420" y="252"/>
                  <a:pt x="1420" y="252"/>
                </a:cubicBezTo>
                <a:cubicBezTo>
                  <a:pt x="1438" y="222"/>
                  <a:pt x="1463" y="207"/>
                  <a:pt x="1497" y="207"/>
                </a:cubicBezTo>
                <a:cubicBezTo>
                  <a:pt x="1526" y="207"/>
                  <a:pt x="1548" y="217"/>
                  <a:pt x="1564" y="237"/>
                </a:cubicBezTo>
                <a:cubicBezTo>
                  <a:pt x="1581" y="257"/>
                  <a:pt x="1589" y="284"/>
                  <a:pt x="1589" y="317"/>
                </a:cubicBezTo>
                <a:cubicBezTo>
                  <a:pt x="1589" y="355"/>
                  <a:pt x="1580" y="384"/>
                  <a:pt x="1561" y="407"/>
                </a:cubicBezTo>
                <a:cubicBezTo>
                  <a:pt x="1543" y="429"/>
                  <a:pt x="1518" y="440"/>
                  <a:pt x="1487" y="440"/>
                </a:cubicBezTo>
                <a:cubicBezTo>
                  <a:pt x="1458" y="440"/>
                  <a:pt x="1436" y="428"/>
                  <a:pt x="1420" y="403"/>
                </a:cubicBezTo>
                <a:close/>
                <a:moveTo>
                  <a:pt x="1419" y="313"/>
                </a:moveTo>
                <a:cubicBezTo>
                  <a:pt x="1419" y="344"/>
                  <a:pt x="1419" y="344"/>
                  <a:pt x="1419" y="344"/>
                </a:cubicBezTo>
                <a:cubicBezTo>
                  <a:pt x="1419" y="363"/>
                  <a:pt x="1425" y="378"/>
                  <a:pt x="1437" y="391"/>
                </a:cubicBezTo>
                <a:cubicBezTo>
                  <a:pt x="1449" y="404"/>
                  <a:pt x="1464" y="410"/>
                  <a:pt x="1483" y="410"/>
                </a:cubicBezTo>
                <a:cubicBezTo>
                  <a:pt x="1505" y="410"/>
                  <a:pt x="1521" y="402"/>
                  <a:pt x="1534" y="386"/>
                </a:cubicBezTo>
                <a:cubicBezTo>
                  <a:pt x="1546" y="369"/>
                  <a:pt x="1552" y="346"/>
                  <a:pt x="1552" y="317"/>
                </a:cubicBezTo>
                <a:cubicBezTo>
                  <a:pt x="1552" y="292"/>
                  <a:pt x="1546" y="272"/>
                  <a:pt x="1535" y="258"/>
                </a:cubicBezTo>
                <a:cubicBezTo>
                  <a:pt x="1523" y="244"/>
                  <a:pt x="1508" y="237"/>
                  <a:pt x="1488" y="237"/>
                </a:cubicBezTo>
                <a:cubicBezTo>
                  <a:pt x="1468" y="237"/>
                  <a:pt x="1451" y="245"/>
                  <a:pt x="1438" y="259"/>
                </a:cubicBezTo>
                <a:cubicBezTo>
                  <a:pt x="1426" y="273"/>
                  <a:pt x="1419" y="291"/>
                  <a:pt x="1419" y="313"/>
                </a:cubicBezTo>
                <a:close/>
                <a:moveTo>
                  <a:pt x="1804" y="333"/>
                </a:moveTo>
                <a:cubicBezTo>
                  <a:pt x="1647" y="333"/>
                  <a:pt x="1647" y="333"/>
                  <a:pt x="1647" y="333"/>
                </a:cubicBezTo>
                <a:cubicBezTo>
                  <a:pt x="1648" y="358"/>
                  <a:pt x="1654" y="377"/>
                  <a:pt x="1667" y="390"/>
                </a:cubicBezTo>
                <a:cubicBezTo>
                  <a:pt x="1680" y="404"/>
                  <a:pt x="1698" y="410"/>
                  <a:pt x="1720" y="410"/>
                </a:cubicBezTo>
                <a:cubicBezTo>
                  <a:pt x="1745" y="410"/>
                  <a:pt x="1768" y="402"/>
                  <a:pt x="1789" y="386"/>
                </a:cubicBezTo>
                <a:cubicBezTo>
                  <a:pt x="1789" y="419"/>
                  <a:pt x="1789" y="419"/>
                  <a:pt x="1789" y="419"/>
                </a:cubicBezTo>
                <a:cubicBezTo>
                  <a:pt x="1769" y="433"/>
                  <a:pt x="1744" y="440"/>
                  <a:pt x="1711" y="440"/>
                </a:cubicBezTo>
                <a:cubicBezTo>
                  <a:pt x="1680" y="440"/>
                  <a:pt x="1655" y="430"/>
                  <a:pt x="1637" y="410"/>
                </a:cubicBezTo>
                <a:cubicBezTo>
                  <a:pt x="1619" y="390"/>
                  <a:pt x="1610" y="361"/>
                  <a:pt x="1610" y="325"/>
                </a:cubicBezTo>
                <a:cubicBezTo>
                  <a:pt x="1610" y="290"/>
                  <a:pt x="1620" y="262"/>
                  <a:pt x="1640" y="240"/>
                </a:cubicBezTo>
                <a:cubicBezTo>
                  <a:pt x="1659" y="218"/>
                  <a:pt x="1684" y="207"/>
                  <a:pt x="1713" y="207"/>
                </a:cubicBezTo>
                <a:cubicBezTo>
                  <a:pt x="1742" y="207"/>
                  <a:pt x="1765" y="217"/>
                  <a:pt x="1781" y="236"/>
                </a:cubicBezTo>
                <a:cubicBezTo>
                  <a:pt x="1796" y="254"/>
                  <a:pt x="1804" y="281"/>
                  <a:pt x="1804" y="314"/>
                </a:cubicBezTo>
                <a:lnTo>
                  <a:pt x="1804" y="333"/>
                </a:lnTo>
                <a:close/>
                <a:moveTo>
                  <a:pt x="1768" y="303"/>
                </a:moveTo>
                <a:cubicBezTo>
                  <a:pt x="1768" y="282"/>
                  <a:pt x="1763" y="266"/>
                  <a:pt x="1753" y="255"/>
                </a:cubicBezTo>
                <a:cubicBezTo>
                  <a:pt x="1743" y="243"/>
                  <a:pt x="1730" y="237"/>
                  <a:pt x="1712" y="237"/>
                </a:cubicBezTo>
                <a:cubicBezTo>
                  <a:pt x="1695" y="237"/>
                  <a:pt x="1681" y="243"/>
                  <a:pt x="1669" y="255"/>
                </a:cubicBezTo>
                <a:cubicBezTo>
                  <a:pt x="1658" y="267"/>
                  <a:pt x="1650" y="283"/>
                  <a:pt x="1648" y="303"/>
                </a:cubicBezTo>
                <a:lnTo>
                  <a:pt x="1768" y="303"/>
                </a:lnTo>
                <a:close/>
                <a:moveTo>
                  <a:pt x="2069" y="137"/>
                </a:moveTo>
                <a:cubicBezTo>
                  <a:pt x="2062" y="133"/>
                  <a:pt x="2054" y="131"/>
                  <a:pt x="2046" y="131"/>
                </a:cubicBezTo>
                <a:cubicBezTo>
                  <a:pt x="2021" y="131"/>
                  <a:pt x="2008" y="147"/>
                  <a:pt x="2008" y="178"/>
                </a:cubicBezTo>
                <a:cubicBezTo>
                  <a:pt x="2008" y="213"/>
                  <a:pt x="2008" y="213"/>
                  <a:pt x="2008" y="213"/>
                </a:cubicBezTo>
                <a:cubicBezTo>
                  <a:pt x="2060" y="213"/>
                  <a:pt x="2060" y="213"/>
                  <a:pt x="2060" y="213"/>
                </a:cubicBezTo>
                <a:cubicBezTo>
                  <a:pt x="2060" y="243"/>
                  <a:pt x="2060" y="243"/>
                  <a:pt x="2060" y="243"/>
                </a:cubicBezTo>
                <a:cubicBezTo>
                  <a:pt x="2008" y="243"/>
                  <a:pt x="2008" y="243"/>
                  <a:pt x="2008" y="243"/>
                </a:cubicBezTo>
                <a:cubicBezTo>
                  <a:pt x="2008" y="435"/>
                  <a:pt x="2008" y="435"/>
                  <a:pt x="2008" y="435"/>
                </a:cubicBezTo>
                <a:cubicBezTo>
                  <a:pt x="1973" y="435"/>
                  <a:pt x="1973" y="435"/>
                  <a:pt x="1973" y="435"/>
                </a:cubicBezTo>
                <a:cubicBezTo>
                  <a:pt x="1973" y="243"/>
                  <a:pt x="1973" y="243"/>
                  <a:pt x="1973" y="243"/>
                </a:cubicBezTo>
                <a:cubicBezTo>
                  <a:pt x="1935" y="243"/>
                  <a:pt x="1935" y="243"/>
                  <a:pt x="1935" y="243"/>
                </a:cubicBezTo>
                <a:cubicBezTo>
                  <a:pt x="1935" y="213"/>
                  <a:pt x="1935" y="213"/>
                  <a:pt x="1935" y="213"/>
                </a:cubicBezTo>
                <a:cubicBezTo>
                  <a:pt x="1973" y="213"/>
                  <a:pt x="1973" y="213"/>
                  <a:pt x="1973" y="213"/>
                </a:cubicBezTo>
                <a:cubicBezTo>
                  <a:pt x="1973" y="176"/>
                  <a:pt x="1973" y="176"/>
                  <a:pt x="1973" y="176"/>
                </a:cubicBezTo>
                <a:cubicBezTo>
                  <a:pt x="1973" y="153"/>
                  <a:pt x="1980" y="135"/>
                  <a:pt x="1993" y="121"/>
                </a:cubicBezTo>
                <a:cubicBezTo>
                  <a:pt x="2006" y="108"/>
                  <a:pt x="2023" y="101"/>
                  <a:pt x="2043" y="101"/>
                </a:cubicBezTo>
                <a:cubicBezTo>
                  <a:pt x="2054" y="101"/>
                  <a:pt x="2063" y="102"/>
                  <a:pt x="2069" y="105"/>
                </a:cubicBezTo>
                <a:lnTo>
                  <a:pt x="2069" y="137"/>
                </a:lnTo>
                <a:close/>
                <a:moveTo>
                  <a:pt x="2176" y="440"/>
                </a:moveTo>
                <a:cubicBezTo>
                  <a:pt x="2143" y="440"/>
                  <a:pt x="2117" y="430"/>
                  <a:pt x="2097" y="409"/>
                </a:cubicBezTo>
                <a:cubicBezTo>
                  <a:pt x="2077" y="388"/>
                  <a:pt x="2067" y="361"/>
                  <a:pt x="2067" y="326"/>
                </a:cubicBezTo>
                <a:cubicBezTo>
                  <a:pt x="2067" y="289"/>
                  <a:pt x="2078" y="260"/>
                  <a:pt x="2098" y="239"/>
                </a:cubicBezTo>
                <a:cubicBezTo>
                  <a:pt x="2118" y="218"/>
                  <a:pt x="2146" y="207"/>
                  <a:pt x="2181" y="207"/>
                </a:cubicBezTo>
                <a:cubicBezTo>
                  <a:pt x="2214" y="207"/>
                  <a:pt x="2240" y="218"/>
                  <a:pt x="2259" y="238"/>
                </a:cubicBezTo>
                <a:cubicBezTo>
                  <a:pt x="2277" y="258"/>
                  <a:pt x="2287" y="287"/>
                  <a:pt x="2287" y="323"/>
                </a:cubicBezTo>
                <a:cubicBezTo>
                  <a:pt x="2287" y="359"/>
                  <a:pt x="2277" y="387"/>
                  <a:pt x="2256" y="408"/>
                </a:cubicBezTo>
                <a:cubicBezTo>
                  <a:pt x="2236" y="430"/>
                  <a:pt x="2209" y="440"/>
                  <a:pt x="2176" y="440"/>
                </a:cubicBezTo>
                <a:close/>
                <a:moveTo>
                  <a:pt x="2178" y="237"/>
                </a:moveTo>
                <a:cubicBezTo>
                  <a:pt x="2155" y="237"/>
                  <a:pt x="2137" y="245"/>
                  <a:pt x="2124" y="261"/>
                </a:cubicBezTo>
                <a:cubicBezTo>
                  <a:pt x="2111" y="276"/>
                  <a:pt x="2104" y="298"/>
                  <a:pt x="2104" y="325"/>
                </a:cubicBezTo>
                <a:cubicBezTo>
                  <a:pt x="2104" y="352"/>
                  <a:pt x="2111" y="372"/>
                  <a:pt x="2124" y="388"/>
                </a:cubicBezTo>
                <a:cubicBezTo>
                  <a:pt x="2138" y="403"/>
                  <a:pt x="2156" y="410"/>
                  <a:pt x="2178" y="410"/>
                </a:cubicBezTo>
                <a:cubicBezTo>
                  <a:pt x="2201" y="410"/>
                  <a:pt x="2219" y="403"/>
                  <a:pt x="2231" y="388"/>
                </a:cubicBezTo>
                <a:cubicBezTo>
                  <a:pt x="2244" y="373"/>
                  <a:pt x="2250" y="352"/>
                  <a:pt x="2250" y="324"/>
                </a:cubicBezTo>
                <a:cubicBezTo>
                  <a:pt x="2250" y="296"/>
                  <a:pt x="2244" y="275"/>
                  <a:pt x="2231" y="260"/>
                </a:cubicBezTo>
                <a:cubicBezTo>
                  <a:pt x="2219" y="245"/>
                  <a:pt x="2201" y="237"/>
                  <a:pt x="2178" y="237"/>
                </a:cubicBezTo>
                <a:close/>
                <a:moveTo>
                  <a:pt x="2433" y="249"/>
                </a:moveTo>
                <a:cubicBezTo>
                  <a:pt x="2427" y="244"/>
                  <a:pt x="2418" y="241"/>
                  <a:pt x="2406" y="241"/>
                </a:cubicBezTo>
                <a:cubicBezTo>
                  <a:pt x="2391" y="241"/>
                  <a:pt x="2379" y="249"/>
                  <a:pt x="2368" y="263"/>
                </a:cubicBezTo>
                <a:cubicBezTo>
                  <a:pt x="2358" y="277"/>
                  <a:pt x="2353" y="297"/>
                  <a:pt x="2353" y="322"/>
                </a:cubicBezTo>
                <a:cubicBezTo>
                  <a:pt x="2353" y="435"/>
                  <a:pt x="2353" y="435"/>
                  <a:pt x="2353" y="435"/>
                </a:cubicBezTo>
                <a:cubicBezTo>
                  <a:pt x="2317" y="435"/>
                  <a:pt x="2317" y="435"/>
                  <a:pt x="2317" y="435"/>
                </a:cubicBezTo>
                <a:cubicBezTo>
                  <a:pt x="2317" y="213"/>
                  <a:pt x="2317" y="213"/>
                  <a:pt x="2317" y="213"/>
                </a:cubicBezTo>
                <a:cubicBezTo>
                  <a:pt x="2353" y="213"/>
                  <a:pt x="2353" y="213"/>
                  <a:pt x="2353" y="213"/>
                </a:cubicBezTo>
                <a:cubicBezTo>
                  <a:pt x="2353" y="258"/>
                  <a:pt x="2353" y="258"/>
                  <a:pt x="2353" y="258"/>
                </a:cubicBezTo>
                <a:cubicBezTo>
                  <a:pt x="2354" y="258"/>
                  <a:pt x="2354" y="258"/>
                  <a:pt x="2354" y="258"/>
                </a:cubicBezTo>
                <a:cubicBezTo>
                  <a:pt x="2359" y="243"/>
                  <a:pt x="2367" y="231"/>
                  <a:pt x="2377" y="222"/>
                </a:cubicBezTo>
                <a:cubicBezTo>
                  <a:pt x="2388" y="213"/>
                  <a:pt x="2399" y="209"/>
                  <a:pt x="2412" y="209"/>
                </a:cubicBezTo>
                <a:cubicBezTo>
                  <a:pt x="2421" y="209"/>
                  <a:pt x="2429" y="210"/>
                  <a:pt x="2433" y="212"/>
                </a:cubicBezTo>
                <a:lnTo>
                  <a:pt x="2433" y="249"/>
                </a:lnTo>
                <a:close/>
                <a:moveTo>
                  <a:pt x="2562" y="435"/>
                </a:moveTo>
                <a:cubicBezTo>
                  <a:pt x="2562" y="123"/>
                  <a:pt x="2562" y="123"/>
                  <a:pt x="2562" y="123"/>
                </a:cubicBezTo>
                <a:cubicBezTo>
                  <a:pt x="2651" y="123"/>
                  <a:pt x="2651" y="123"/>
                  <a:pt x="2651" y="123"/>
                </a:cubicBezTo>
                <a:cubicBezTo>
                  <a:pt x="2678" y="123"/>
                  <a:pt x="2699" y="130"/>
                  <a:pt x="2715" y="143"/>
                </a:cubicBezTo>
                <a:cubicBezTo>
                  <a:pt x="2731" y="156"/>
                  <a:pt x="2739" y="174"/>
                  <a:pt x="2739" y="195"/>
                </a:cubicBezTo>
                <a:cubicBezTo>
                  <a:pt x="2739" y="212"/>
                  <a:pt x="2734" y="228"/>
                  <a:pt x="2725" y="241"/>
                </a:cubicBezTo>
                <a:cubicBezTo>
                  <a:pt x="2715" y="254"/>
                  <a:pt x="2702" y="263"/>
                  <a:pt x="2685" y="269"/>
                </a:cubicBezTo>
                <a:cubicBezTo>
                  <a:pt x="2685" y="270"/>
                  <a:pt x="2685" y="270"/>
                  <a:pt x="2685" y="270"/>
                </a:cubicBezTo>
                <a:cubicBezTo>
                  <a:pt x="2706" y="272"/>
                  <a:pt x="2723" y="280"/>
                  <a:pt x="2735" y="293"/>
                </a:cubicBezTo>
                <a:cubicBezTo>
                  <a:pt x="2748" y="307"/>
                  <a:pt x="2754" y="324"/>
                  <a:pt x="2754" y="346"/>
                </a:cubicBezTo>
                <a:cubicBezTo>
                  <a:pt x="2754" y="372"/>
                  <a:pt x="2745" y="394"/>
                  <a:pt x="2726" y="410"/>
                </a:cubicBezTo>
                <a:cubicBezTo>
                  <a:pt x="2707" y="427"/>
                  <a:pt x="2682" y="435"/>
                  <a:pt x="2653" y="435"/>
                </a:cubicBezTo>
                <a:lnTo>
                  <a:pt x="2562" y="435"/>
                </a:lnTo>
                <a:close/>
                <a:moveTo>
                  <a:pt x="2599" y="156"/>
                </a:moveTo>
                <a:cubicBezTo>
                  <a:pt x="2599" y="257"/>
                  <a:pt x="2599" y="257"/>
                  <a:pt x="2599" y="257"/>
                </a:cubicBezTo>
                <a:cubicBezTo>
                  <a:pt x="2636" y="257"/>
                  <a:pt x="2636" y="257"/>
                  <a:pt x="2636" y="257"/>
                </a:cubicBezTo>
                <a:cubicBezTo>
                  <a:pt x="2656" y="257"/>
                  <a:pt x="2672" y="252"/>
                  <a:pt x="2684" y="243"/>
                </a:cubicBezTo>
                <a:cubicBezTo>
                  <a:pt x="2695" y="233"/>
                  <a:pt x="2701" y="219"/>
                  <a:pt x="2701" y="202"/>
                </a:cubicBezTo>
                <a:cubicBezTo>
                  <a:pt x="2701" y="172"/>
                  <a:pt x="2681" y="156"/>
                  <a:pt x="2641" y="156"/>
                </a:cubicBezTo>
                <a:lnTo>
                  <a:pt x="2599" y="156"/>
                </a:lnTo>
                <a:close/>
                <a:moveTo>
                  <a:pt x="2599" y="290"/>
                </a:moveTo>
                <a:cubicBezTo>
                  <a:pt x="2599" y="402"/>
                  <a:pt x="2599" y="402"/>
                  <a:pt x="2599" y="402"/>
                </a:cubicBezTo>
                <a:cubicBezTo>
                  <a:pt x="2649" y="402"/>
                  <a:pt x="2649" y="402"/>
                  <a:pt x="2649" y="402"/>
                </a:cubicBezTo>
                <a:cubicBezTo>
                  <a:pt x="2670" y="402"/>
                  <a:pt x="2687" y="397"/>
                  <a:pt x="2698" y="387"/>
                </a:cubicBezTo>
                <a:cubicBezTo>
                  <a:pt x="2710" y="377"/>
                  <a:pt x="2716" y="363"/>
                  <a:pt x="2716" y="345"/>
                </a:cubicBezTo>
                <a:cubicBezTo>
                  <a:pt x="2716" y="308"/>
                  <a:pt x="2691" y="290"/>
                  <a:pt x="2641" y="290"/>
                </a:cubicBezTo>
                <a:lnTo>
                  <a:pt x="2599" y="290"/>
                </a:lnTo>
                <a:close/>
                <a:moveTo>
                  <a:pt x="2972" y="435"/>
                </a:moveTo>
                <a:cubicBezTo>
                  <a:pt x="2936" y="435"/>
                  <a:pt x="2936" y="435"/>
                  <a:pt x="2936" y="435"/>
                </a:cubicBezTo>
                <a:cubicBezTo>
                  <a:pt x="2936" y="400"/>
                  <a:pt x="2936" y="400"/>
                  <a:pt x="2936" y="400"/>
                </a:cubicBezTo>
                <a:cubicBezTo>
                  <a:pt x="2935" y="400"/>
                  <a:pt x="2935" y="400"/>
                  <a:pt x="2935" y="400"/>
                </a:cubicBezTo>
                <a:cubicBezTo>
                  <a:pt x="2920" y="427"/>
                  <a:pt x="2897" y="440"/>
                  <a:pt x="2866" y="440"/>
                </a:cubicBezTo>
                <a:cubicBezTo>
                  <a:pt x="2813" y="440"/>
                  <a:pt x="2787" y="409"/>
                  <a:pt x="2787" y="346"/>
                </a:cubicBezTo>
                <a:cubicBezTo>
                  <a:pt x="2787" y="213"/>
                  <a:pt x="2787" y="213"/>
                  <a:pt x="2787" y="213"/>
                </a:cubicBezTo>
                <a:cubicBezTo>
                  <a:pt x="2822" y="213"/>
                  <a:pt x="2822" y="213"/>
                  <a:pt x="2822" y="213"/>
                </a:cubicBezTo>
                <a:cubicBezTo>
                  <a:pt x="2822" y="340"/>
                  <a:pt x="2822" y="340"/>
                  <a:pt x="2822" y="340"/>
                </a:cubicBezTo>
                <a:cubicBezTo>
                  <a:pt x="2822" y="387"/>
                  <a:pt x="2840" y="410"/>
                  <a:pt x="2876" y="410"/>
                </a:cubicBezTo>
                <a:cubicBezTo>
                  <a:pt x="2893" y="410"/>
                  <a:pt x="2908" y="404"/>
                  <a:pt x="2919" y="391"/>
                </a:cubicBezTo>
                <a:cubicBezTo>
                  <a:pt x="2930" y="378"/>
                  <a:pt x="2936" y="362"/>
                  <a:pt x="2936" y="341"/>
                </a:cubicBezTo>
                <a:cubicBezTo>
                  <a:pt x="2936" y="213"/>
                  <a:pt x="2936" y="213"/>
                  <a:pt x="2936" y="213"/>
                </a:cubicBezTo>
                <a:cubicBezTo>
                  <a:pt x="2972" y="213"/>
                  <a:pt x="2972" y="213"/>
                  <a:pt x="2972" y="213"/>
                </a:cubicBezTo>
                <a:lnTo>
                  <a:pt x="2972" y="435"/>
                </a:lnTo>
                <a:close/>
                <a:moveTo>
                  <a:pt x="3009" y="427"/>
                </a:moveTo>
                <a:cubicBezTo>
                  <a:pt x="3009" y="389"/>
                  <a:pt x="3009" y="389"/>
                  <a:pt x="3009" y="389"/>
                </a:cubicBezTo>
                <a:cubicBezTo>
                  <a:pt x="3029" y="403"/>
                  <a:pt x="3050" y="410"/>
                  <a:pt x="3073" y="410"/>
                </a:cubicBezTo>
                <a:cubicBezTo>
                  <a:pt x="3105" y="410"/>
                  <a:pt x="3120" y="400"/>
                  <a:pt x="3120" y="379"/>
                </a:cubicBezTo>
                <a:cubicBezTo>
                  <a:pt x="3120" y="373"/>
                  <a:pt x="3119" y="368"/>
                  <a:pt x="3116" y="364"/>
                </a:cubicBezTo>
                <a:cubicBezTo>
                  <a:pt x="3113" y="360"/>
                  <a:pt x="3110" y="356"/>
                  <a:pt x="3105" y="353"/>
                </a:cubicBezTo>
                <a:cubicBezTo>
                  <a:pt x="3101" y="350"/>
                  <a:pt x="3095" y="347"/>
                  <a:pt x="3089" y="344"/>
                </a:cubicBezTo>
                <a:cubicBezTo>
                  <a:pt x="3083" y="342"/>
                  <a:pt x="3076" y="339"/>
                  <a:pt x="3069" y="336"/>
                </a:cubicBezTo>
                <a:cubicBezTo>
                  <a:pt x="3059" y="333"/>
                  <a:pt x="3051" y="329"/>
                  <a:pt x="3043" y="325"/>
                </a:cubicBezTo>
                <a:cubicBezTo>
                  <a:pt x="3036" y="321"/>
                  <a:pt x="3030" y="316"/>
                  <a:pt x="3025" y="311"/>
                </a:cubicBezTo>
                <a:cubicBezTo>
                  <a:pt x="3020" y="306"/>
                  <a:pt x="3016" y="300"/>
                  <a:pt x="3013" y="294"/>
                </a:cubicBezTo>
                <a:cubicBezTo>
                  <a:pt x="3011" y="288"/>
                  <a:pt x="3010" y="280"/>
                  <a:pt x="3010" y="272"/>
                </a:cubicBezTo>
                <a:cubicBezTo>
                  <a:pt x="3010" y="261"/>
                  <a:pt x="3012" y="252"/>
                  <a:pt x="3017" y="244"/>
                </a:cubicBezTo>
                <a:cubicBezTo>
                  <a:pt x="3021" y="236"/>
                  <a:pt x="3028" y="229"/>
                  <a:pt x="3036" y="224"/>
                </a:cubicBezTo>
                <a:cubicBezTo>
                  <a:pt x="3044" y="218"/>
                  <a:pt x="3053" y="214"/>
                  <a:pt x="3063" y="211"/>
                </a:cubicBezTo>
                <a:cubicBezTo>
                  <a:pt x="3073" y="209"/>
                  <a:pt x="3084" y="207"/>
                  <a:pt x="3095" y="207"/>
                </a:cubicBezTo>
                <a:cubicBezTo>
                  <a:pt x="3114" y="207"/>
                  <a:pt x="3131" y="211"/>
                  <a:pt x="3146" y="217"/>
                </a:cubicBezTo>
                <a:cubicBezTo>
                  <a:pt x="3146" y="253"/>
                  <a:pt x="3146" y="253"/>
                  <a:pt x="3146" y="253"/>
                </a:cubicBezTo>
                <a:cubicBezTo>
                  <a:pt x="3130" y="243"/>
                  <a:pt x="3111" y="237"/>
                  <a:pt x="3090" y="237"/>
                </a:cubicBezTo>
                <a:cubicBezTo>
                  <a:pt x="3083" y="237"/>
                  <a:pt x="3077" y="238"/>
                  <a:pt x="3072" y="240"/>
                </a:cubicBezTo>
                <a:cubicBezTo>
                  <a:pt x="3067" y="241"/>
                  <a:pt x="3062" y="243"/>
                  <a:pt x="3058" y="246"/>
                </a:cubicBezTo>
                <a:cubicBezTo>
                  <a:pt x="3054" y="249"/>
                  <a:pt x="3051" y="252"/>
                  <a:pt x="3049" y="256"/>
                </a:cubicBezTo>
                <a:cubicBezTo>
                  <a:pt x="3047" y="260"/>
                  <a:pt x="3046" y="264"/>
                  <a:pt x="3046" y="269"/>
                </a:cubicBezTo>
                <a:cubicBezTo>
                  <a:pt x="3046" y="274"/>
                  <a:pt x="3047" y="279"/>
                  <a:pt x="3049" y="283"/>
                </a:cubicBezTo>
                <a:cubicBezTo>
                  <a:pt x="3051" y="287"/>
                  <a:pt x="3054" y="291"/>
                  <a:pt x="3058" y="294"/>
                </a:cubicBezTo>
                <a:cubicBezTo>
                  <a:pt x="3063" y="297"/>
                  <a:pt x="3067" y="299"/>
                  <a:pt x="3073" y="302"/>
                </a:cubicBezTo>
                <a:cubicBezTo>
                  <a:pt x="3079" y="304"/>
                  <a:pt x="3086" y="307"/>
                  <a:pt x="3093" y="310"/>
                </a:cubicBezTo>
                <a:cubicBezTo>
                  <a:pt x="3103" y="314"/>
                  <a:pt x="3112" y="318"/>
                  <a:pt x="3120" y="322"/>
                </a:cubicBezTo>
                <a:cubicBezTo>
                  <a:pt x="3127" y="326"/>
                  <a:pt x="3134" y="330"/>
                  <a:pt x="3140" y="335"/>
                </a:cubicBezTo>
                <a:cubicBezTo>
                  <a:pt x="3145" y="340"/>
                  <a:pt x="3149" y="346"/>
                  <a:pt x="3152" y="352"/>
                </a:cubicBezTo>
                <a:cubicBezTo>
                  <a:pt x="3155" y="359"/>
                  <a:pt x="3157" y="367"/>
                  <a:pt x="3157" y="376"/>
                </a:cubicBezTo>
                <a:cubicBezTo>
                  <a:pt x="3157" y="387"/>
                  <a:pt x="3154" y="396"/>
                  <a:pt x="3149" y="404"/>
                </a:cubicBezTo>
                <a:cubicBezTo>
                  <a:pt x="3145" y="412"/>
                  <a:pt x="3138" y="419"/>
                  <a:pt x="3130" y="425"/>
                </a:cubicBezTo>
                <a:cubicBezTo>
                  <a:pt x="3122" y="430"/>
                  <a:pt x="3113" y="434"/>
                  <a:pt x="3102" y="436"/>
                </a:cubicBezTo>
                <a:cubicBezTo>
                  <a:pt x="3091" y="439"/>
                  <a:pt x="3080" y="440"/>
                  <a:pt x="3069" y="440"/>
                </a:cubicBezTo>
                <a:cubicBezTo>
                  <a:pt x="3046" y="440"/>
                  <a:pt x="3026" y="436"/>
                  <a:pt x="3009" y="427"/>
                </a:cubicBezTo>
                <a:close/>
                <a:moveTo>
                  <a:pt x="3212" y="156"/>
                </a:moveTo>
                <a:cubicBezTo>
                  <a:pt x="3206" y="156"/>
                  <a:pt x="3200" y="154"/>
                  <a:pt x="3196" y="149"/>
                </a:cubicBezTo>
                <a:cubicBezTo>
                  <a:pt x="3191" y="145"/>
                  <a:pt x="3189" y="140"/>
                  <a:pt x="3189" y="133"/>
                </a:cubicBezTo>
                <a:cubicBezTo>
                  <a:pt x="3189" y="126"/>
                  <a:pt x="3191" y="121"/>
                  <a:pt x="3196" y="116"/>
                </a:cubicBezTo>
                <a:cubicBezTo>
                  <a:pt x="3200" y="112"/>
                  <a:pt x="3206" y="110"/>
                  <a:pt x="3212" y="110"/>
                </a:cubicBezTo>
                <a:cubicBezTo>
                  <a:pt x="3218" y="110"/>
                  <a:pt x="3224" y="112"/>
                  <a:pt x="3229" y="116"/>
                </a:cubicBezTo>
                <a:cubicBezTo>
                  <a:pt x="3233" y="121"/>
                  <a:pt x="3235" y="126"/>
                  <a:pt x="3235" y="133"/>
                </a:cubicBezTo>
                <a:cubicBezTo>
                  <a:pt x="3235" y="139"/>
                  <a:pt x="3233" y="145"/>
                  <a:pt x="3229" y="149"/>
                </a:cubicBezTo>
                <a:cubicBezTo>
                  <a:pt x="3224" y="154"/>
                  <a:pt x="3218" y="156"/>
                  <a:pt x="3212" y="156"/>
                </a:cubicBezTo>
                <a:close/>
                <a:moveTo>
                  <a:pt x="3229" y="435"/>
                </a:moveTo>
                <a:cubicBezTo>
                  <a:pt x="3194" y="435"/>
                  <a:pt x="3194" y="435"/>
                  <a:pt x="3194" y="435"/>
                </a:cubicBezTo>
                <a:cubicBezTo>
                  <a:pt x="3194" y="213"/>
                  <a:pt x="3194" y="213"/>
                  <a:pt x="3194" y="213"/>
                </a:cubicBezTo>
                <a:cubicBezTo>
                  <a:pt x="3229" y="213"/>
                  <a:pt x="3229" y="213"/>
                  <a:pt x="3229" y="213"/>
                </a:cubicBezTo>
                <a:lnTo>
                  <a:pt x="3229" y="435"/>
                </a:lnTo>
                <a:close/>
                <a:moveTo>
                  <a:pt x="3461" y="435"/>
                </a:moveTo>
                <a:cubicBezTo>
                  <a:pt x="3425" y="435"/>
                  <a:pt x="3425" y="435"/>
                  <a:pt x="3425" y="435"/>
                </a:cubicBezTo>
                <a:cubicBezTo>
                  <a:pt x="3425" y="308"/>
                  <a:pt x="3425" y="308"/>
                  <a:pt x="3425" y="308"/>
                </a:cubicBezTo>
                <a:cubicBezTo>
                  <a:pt x="3425" y="261"/>
                  <a:pt x="3408" y="237"/>
                  <a:pt x="3373" y="237"/>
                </a:cubicBezTo>
                <a:cubicBezTo>
                  <a:pt x="3355" y="237"/>
                  <a:pt x="3341" y="244"/>
                  <a:pt x="3329" y="257"/>
                </a:cubicBezTo>
                <a:cubicBezTo>
                  <a:pt x="3317" y="271"/>
                  <a:pt x="3311" y="288"/>
                  <a:pt x="3311" y="308"/>
                </a:cubicBezTo>
                <a:cubicBezTo>
                  <a:pt x="3311" y="435"/>
                  <a:pt x="3311" y="435"/>
                  <a:pt x="3311" y="435"/>
                </a:cubicBezTo>
                <a:cubicBezTo>
                  <a:pt x="3276" y="435"/>
                  <a:pt x="3276" y="435"/>
                  <a:pt x="3276" y="435"/>
                </a:cubicBezTo>
                <a:cubicBezTo>
                  <a:pt x="3276" y="213"/>
                  <a:pt x="3276" y="213"/>
                  <a:pt x="3276" y="213"/>
                </a:cubicBezTo>
                <a:cubicBezTo>
                  <a:pt x="3311" y="213"/>
                  <a:pt x="3311" y="213"/>
                  <a:pt x="3311" y="213"/>
                </a:cubicBezTo>
                <a:cubicBezTo>
                  <a:pt x="3311" y="250"/>
                  <a:pt x="3311" y="250"/>
                  <a:pt x="3311" y="250"/>
                </a:cubicBezTo>
                <a:cubicBezTo>
                  <a:pt x="3312" y="250"/>
                  <a:pt x="3312" y="250"/>
                  <a:pt x="3312" y="250"/>
                </a:cubicBezTo>
                <a:cubicBezTo>
                  <a:pt x="3329" y="221"/>
                  <a:pt x="3353" y="207"/>
                  <a:pt x="3385" y="207"/>
                </a:cubicBezTo>
                <a:cubicBezTo>
                  <a:pt x="3410" y="207"/>
                  <a:pt x="3428" y="215"/>
                  <a:pt x="3441" y="231"/>
                </a:cubicBezTo>
                <a:cubicBezTo>
                  <a:pt x="3454" y="247"/>
                  <a:pt x="3461" y="269"/>
                  <a:pt x="3461" y="299"/>
                </a:cubicBezTo>
                <a:lnTo>
                  <a:pt x="3461" y="435"/>
                </a:lnTo>
                <a:close/>
                <a:moveTo>
                  <a:pt x="3681" y="333"/>
                </a:moveTo>
                <a:cubicBezTo>
                  <a:pt x="3524" y="333"/>
                  <a:pt x="3524" y="333"/>
                  <a:pt x="3524" y="333"/>
                </a:cubicBezTo>
                <a:cubicBezTo>
                  <a:pt x="3524" y="358"/>
                  <a:pt x="3531" y="377"/>
                  <a:pt x="3544" y="390"/>
                </a:cubicBezTo>
                <a:cubicBezTo>
                  <a:pt x="3556" y="404"/>
                  <a:pt x="3574" y="410"/>
                  <a:pt x="3596" y="410"/>
                </a:cubicBezTo>
                <a:cubicBezTo>
                  <a:pt x="3621" y="410"/>
                  <a:pt x="3644" y="402"/>
                  <a:pt x="3665" y="386"/>
                </a:cubicBezTo>
                <a:cubicBezTo>
                  <a:pt x="3665" y="419"/>
                  <a:pt x="3665" y="419"/>
                  <a:pt x="3665" y="419"/>
                </a:cubicBezTo>
                <a:cubicBezTo>
                  <a:pt x="3646" y="433"/>
                  <a:pt x="3620" y="440"/>
                  <a:pt x="3588" y="440"/>
                </a:cubicBezTo>
                <a:cubicBezTo>
                  <a:pt x="3556" y="440"/>
                  <a:pt x="3532" y="430"/>
                  <a:pt x="3514" y="410"/>
                </a:cubicBezTo>
                <a:cubicBezTo>
                  <a:pt x="3496" y="390"/>
                  <a:pt x="3487" y="361"/>
                  <a:pt x="3487" y="325"/>
                </a:cubicBezTo>
                <a:cubicBezTo>
                  <a:pt x="3487" y="290"/>
                  <a:pt x="3496" y="262"/>
                  <a:pt x="3516" y="240"/>
                </a:cubicBezTo>
                <a:cubicBezTo>
                  <a:pt x="3536" y="218"/>
                  <a:pt x="3560" y="207"/>
                  <a:pt x="3589" y="207"/>
                </a:cubicBezTo>
                <a:cubicBezTo>
                  <a:pt x="3618" y="207"/>
                  <a:pt x="3641" y="217"/>
                  <a:pt x="3657" y="236"/>
                </a:cubicBezTo>
                <a:cubicBezTo>
                  <a:pt x="3673" y="254"/>
                  <a:pt x="3681" y="281"/>
                  <a:pt x="3681" y="314"/>
                </a:cubicBezTo>
                <a:lnTo>
                  <a:pt x="3681" y="333"/>
                </a:lnTo>
                <a:close/>
                <a:moveTo>
                  <a:pt x="3644" y="303"/>
                </a:moveTo>
                <a:cubicBezTo>
                  <a:pt x="3644" y="282"/>
                  <a:pt x="3639" y="266"/>
                  <a:pt x="3629" y="255"/>
                </a:cubicBezTo>
                <a:cubicBezTo>
                  <a:pt x="3620" y="243"/>
                  <a:pt x="3606" y="237"/>
                  <a:pt x="3589" y="237"/>
                </a:cubicBezTo>
                <a:cubicBezTo>
                  <a:pt x="3572" y="237"/>
                  <a:pt x="3558" y="243"/>
                  <a:pt x="3546" y="255"/>
                </a:cubicBezTo>
                <a:cubicBezTo>
                  <a:pt x="3534" y="267"/>
                  <a:pt x="3527" y="283"/>
                  <a:pt x="3524" y="303"/>
                </a:cubicBezTo>
                <a:lnTo>
                  <a:pt x="3644" y="303"/>
                </a:lnTo>
                <a:close/>
                <a:moveTo>
                  <a:pt x="3706" y="427"/>
                </a:moveTo>
                <a:cubicBezTo>
                  <a:pt x="3706" y="389"/>
                  <a:pt x="3706" y="389"/>
                  <a:pt x="3706" y="389"/>
                </a:cubicBezTo>
                <a:cubicBezTo>
                  <a:pt x="3725" y="403"/>
                  <a:pt x="3746" y="410"/>
                  <a:pt x="3770" y="410"/>
                </a:cubicBezTo>
                <a:cubicBezTo>
                  <a:pt x="3801" y="410"/>
                  <a:pt x="3817" y="400"/>
                  <a:pt x="3817" y="379"/>
                </a:cubicBezTo>
                <a:cubicBezTo>
                  <a:pt x="3817" y="373"/>
                  <a:pt x="3815" y="368"/>
                  <a:pt x="3813" y="364"/>
                </a:cubicBezTo>
                <a:cubicBezTo>
                  <a:pt x="3810" y="360"/>
                  <a:pt x="3806" y="356"/>
                  <a:pt x="3802" y="353"/>
                </a:cubicBezTo>
                <a:cubicBezTo>
                  <a:pt x="3797" y="350"/>
                  <a:pt x="3792" y="347"/>
                  <a:pt x="3786" y="344"/>
                </a:cubicBezTo>
                <a:cubicBezTo>
                  <a:pt x="3780" y="342"/>
                  <a:pt x="3773" y="339"/>
                  <a:pt x="3766" y="336"/>
                </a:cubicBezTo>
                <a:cubicBezTo>
                  <a:pt x="3756" y="333"/>
                  <a:pt x="3747" y="329"/>
                  <a:pt x="3740" y="325"/>
                </a:cubicBezTo>
                <a:cubicBezTo>
                  <a:pt x="3732" y="321"/>
                  <a:pt x="3726" y="316"/>
                  <a:pt x="3721" y="311"/>
                </a:cubicBezTo>
                <a:cubicBezTo>
                  <a:pt x="3716" y="306"/>
                  <a:pt x="3712" y="300"/>
                  <a:pt x="3710" y="294"/>
                </a:cubicBezTo>
                <a:cubicBezTo>
                  <a:pt x="3707" y="288"/>
                  <a:pt x="3706" y="280"/>
                  <a:pt x="3706" y="272"/>
                </a:cubicBezTo>
                <a:cubicBezTo>
                  <a:pt x="3706" y="261"/>
                  <a:pt x="3708" y="252"/>
                  <a:pt x="3713" y="244"/>
                </a:cubicBezTo>
                <a:cubicBezTo>
                  <a:pt x="3718" y="236"/>
                  <a:pt x="3724" y="229"/>
                  <a:pt x="3732" y="224"/>
                </a:cubicBezTo>
                <a:cubicBezTo>
                  <a:pt x="3740" y="218"/>
                  <a:pt x="3749" y="214"/>
                  <a:pt x="3760" y="211"/>
                </a:cubicBezTo>
                <a:cubicBezTo>
                  <a:pt x="3770" y="209"/>
                  <a:pt x="3780" y="207"/>
                  <a:pt x="3791" y="207"/>
                </a:cubicBezTo>
                <a:cubicBezTo>
                  <a:pt x="3811" y="207"/>
                  <a:pt x="3828" y="211"/>
                  <a:pt x="3843" y="217"/>
                </a:cubicBezTo>
                <a:cubicBezTo>
                  <a:pt x="3843" y="253"/>
                  <a:pt x="3843" y="253"/>
                  <a:pt x="3843" y="253"/>
                </a:cubicBezTo>
                <a:cubicBezTo>
                  <a:pt x="3827" y="243"/>
                  <a:pt x="3808" y="237"/>
                  <a:pt x="3787" y="237"/>
                </a:cubicBezTo>
                <a:cubicBezTo>
                  <a:pt x="3780" y="237"/>
                  <a:pt x="3774" y="238"/>
                  <a:pt x="3769" y="240"/>
                </a:cubicBezTo>
                <a:cubicBezTo>
                  <a:pt x="3763" y="241"/>
                  <a:pt x="3759" y="243"/>
                  <a:pt x="3755" y="246"/>
                </a:cubicBezTo>
                <a:cubicBezTo>
                  <a:pt x="3751" y="249"/>
                  <a:pt x="3748" y="252"/>
                  <a:pt x="3746" y="256"/>
                </a:cubicBezTo>
                <a:cubicBezTo>
                  <a:pt x="3744" y="260"/>
                  <a:pt x="3743" y="264"/>
                  <a:pt x="3743" y="269"/>
                </a:cubicBezTo>
                <a:cubicBezTo>
                  <a:pt x="3743" y="274"/>
                  <a:pt x="3744" y="279"/>
                  <a:pt x="3746" y="283"/>
                </a:cubicBezTo>
                <a:cubicBezTo>
                  <a:pt x="3748" y="287"/>
                  <a:pt x="3751" y="291"/>
                  <a:pt x="3755" y="294"/>
                </a:cubicBezTo>
                <a:cubicBezTo>
                  <a:pt x="3759" y="297"/>
                  <a:pt x="3764" y="299"/>
                  <a:pt x="3770" y="302"/>
                </a:cubicBezTo>
                <a:cubicBezTo>
                  <a:pt x="3776" y="304"/>
                  <a:pt x="3782" y="307"/>
                  <a:pt x="3790" y="310"/>
                </a:cubicBezTo>
                <a:cubicBezTo>
                  <a:pt x="3799" y="314"/>
                  <a:pt x="3808" y="318"/>
                  <a:pt x="3816" y="322"/>
                </a:cubicBezTo>
                <a:cubicBezTo>
                  <a:pt x="3824" y="326"/>
                  <a:pt x="3831" y="330"/>
                  <a:pt x="3836" y="335"/>
                </a:cubicBezTo>
                <a:cubicBezTo>
                  <a:pt x="3842" y="340"/>
                  <a:pt x="3846" y="346"/>
                  <a:pt x="3849" y="352"/>
                </a:cubicBezTo>
                <a:cubicBezTo>
                  <a:pt x="3852" y="359"/>
                  <a:pt x="3853" y="367"/>
                  <a:pt x="3853" y="376"/>
                </a:cubicBezTo>
                <a:cubicBezTo>
                  <a:pt x="3853" y="387"/>
                  <a:pt x="3851" y="396"/>
                  <a:pt x="3846" y="404"/>
                </a:cubicBezTo>
                <a:cubicBezTo>
                  <a:pt x="3841" y="412"/>
                  <a:pt x="3835" y="419"/>
                  <a:pt x="3827" y="425"/>
                </a:cubicBezTo>
                <a:cubicBezTo>
                  <a:pt x="3818" y="430"/>
                  <a:pt x="3809" y="434"/>
                  <a:pt x="3799" y="436"/>
                </a:cubicBezTo>
                <a:cubicBezTo>
                  <a:pt x="3788" y="439"/>
                  <a:pt x="3777" y="440"/>
                  <a:pt x="3765" y="440"/>
                </a:cubicBezTo>
                <a:cubicBezTo>
                  <a:pt x="3742" y="440"/>
                  <a:pt x="3722" y="436"/>
                  <a:pt x="3706" y="427"/>
                </a:cubicBezTo>
                <a:close/>
                <a:moveTo>
                  <a:pt x="3877" y="427"/>
                </a:moveTo>
                <a:cubicBezTo>
                  <a:pt x="3877" y="389"/>
                  <a:pt x="3877" y="389"/>
                  <a:pt x="3877" y="389"/>
                </a:cubicBezTo>
                <a:cubicBezTo>
                  <a:pt x="3897" y="403"/>
                  <a:pt x="3918" y="410"/>
                  <a:pt x="3941" y="410"/>
                </a:cubicBezTo>
                <a:cubicBezTo>
                  <a:pt x="3973" y="410"/>
                  <a:pt x="3988" y="400"/>
                  <a:pt x="3988" y="379"/>
                </a:cubicBezTo>
                <a:cubicBezTo>
                  <a:pt x="3988" y="373"/>
                  <a:pt x="3987" y="368"/>
                  <a:pt x="3984" y="364"/>
                </a:cubicBezTo>
                <a:cubicBezTo>
                  <a:pt x="3982" y="360"/>
                  <a:pt x="3978" y="356"/>
                  <a:pt x="3973" y="353"/>
                </a:cubicBezTo>
                <a:cubicBezTo>
                  <a:pt x="3969" y="350"/>
                  <a:pt x="3964" y="347"/>
                  <a:pt x="3957" y="344"/>
                </a:cubicBezTo>
                <a:cubicBezTo>
                  <a:pt x="3951" y="342"/>
                  <a:pt x="3945" y="339"/>
                  <a:pt x="3937" y="336"/>
                </a:cubicBezTo>
                <a:cubicBezTo>
                  <a:pt x="3928" y="333"/>
                  <a:pt x="3919" y="329"/>
                  <a:pt x="3911" y="325"/>
                </a:cubicBezTo>
                <a:cubicBezTo>
                  <a:pt x="3904" y="321"/>
                  <a:pt x="3898" y="316"/>
                  <a:pt x="3893" y="311"/>
                </a:cubicBezTo>
                <a:cubicBezTo>
                  <a:pt x="3888" y="306"/>
                  <a:pt x="3884" y="300"/>
                  <a:pt x="3881" y="294"/>
                </a:cubicBezTo>
                <a:cubicBezTo>
                  <a:pt x="3879" y="288"/>
                  <a:pt x="3878" y="280"/>
                  <a:pt x="3878" y="272"/>
                </a:cubicBezTo>
                <a:cubicBezTo>
                  <a:pt x="3878" y="261"/>
                  <a:pt x="3880" y="252"/>
                  <a:pt x="3885" y="244"/>
                </a:cubicBezTo>
                <a:cubicBezTo>
                  <a:pt x="3890" y="236"/>
                  <a:pt x="3896" y="229"/>
                  <a:pt x="3904" y="224"/>
                </a:cubicBezTo>
                <a:cubicBezTo>
                  <a:pt x="3912" y="218"/>
                  <a:pt x="3921" y="214"/>
                  <a:pt x="3931" y="211"/>
                </a:cubicBezTo>
                <a:cubicBezTo>
                  <a:pt x="3941" y="209"/>
                  <a:pt x="3952" y="207"/>
                  <a:pt x="3963" y="207"/>
                </a:cubicBezTo>
                <a:cubicBezTo>
                  <a:pt x="3982" y="207"/>
                  <a:pt x="3999" y="211"/>
                  <a:pt x="4015" y="217"/>
                </a:cubicBezTo>
                <a:cubicBezTo>
                  <a:pt x="4015" y="253"/>
                  <a:pt x="4015" y="253"/>
                  <a:pt x="4015" y="253"/>
                </a:cubicBezTo>
                <a:cubicBezTo>
                  <a:pt x="3998" y="243"/>
                  <a:pt x="3979" y="237"/>
                  <a:pt x="3958" y="237"/>
                </a:cubicBezTo>
                <a:cubicBezTo>
                  <a:pt x="3951" y="237"/>
                  <a:pt x="3945" y="238"/>
                  <a:pt x="3940" y="240"/>
                </a:cubicBezTo>
                <a:cubicBezTo>
                  <a:pt x="3935" y="241"/>
                  <a:pt x="3930" y="243"/>
                  <a:pt x="3926" y="246"/>
                </a:cubicBezTo>
                <a:cubicBezTo>
                  <a:pt x="3922" y="249"/>
                  <a:pt x="3919" y="252"/>
                  <a:pt x="3917" y="256"/>
                </a:cubicBezTo>
                <a:cubicBezTo>
                  <a:pt x="3915" y="260"/>
                  <a:pt x="3914" y="264"/>
                  <a:pt x="3914" y="269"/>
                </a:cubicBezTo>
                <a:cubicBezTo>
                  <a:pt x="3914" y="274"/>
                  <a:pt x="3915" y="279"/>
                  <a:pt x="3917" y="283"/>
                </a:cubicBezTo>
                <a:cubicBezTo>
                  <a:pt x="3919" y="287"/>
                  <a:pt x="3923" y="291"/>
                  <a:pt x="3927" y="294"/>
                </a:cubicBezTo>
                <a:cubicBezTo>
                  <a:pt x="3931" y="297"/>
                  <a:pt x="3936" y="299"/>
                  <a:pt x="3941" y="302"/>
                </a:cubicBezTo>
                <a:cubicBezTo>
                  <a:pt x="3947" y="304"/>
                  <a:pt x="3954" y="307"/>
                  <a:pt x="3961" y="310"/>
                </a:cubicBezTo>
                <a:cubicBezTo>
                  <a:pt x="3971" y="314"/>
                  <a:pt x="3980" y="318"/>
                  <a:pt x="3988" y="322"/>
                </a:cubicBezTo>
                <a:cubicBezTo>
                  <a:pt x="3996" y="326"/>
                  <a:pt x="4002" y="330"/>
                  <a:pt x="4008" y="335"/>
                </a:cubicBezTo>
                <a:cubicBezTo>
                  <a:pt x="4013" y="340"/>
                  <a:pt x="4017" y="346"/>
                  <a:pt x="4020" y="352"/>
                </a:cubicBezTo>
                <a:cubicBezTo>
                  <a:pt x="4023" y="359"/>
                  <a:pt x="4025" y="367"/>
                  <a:pt x="4025" y="376"/>
                </a:cubicBezTo>
                <a:cubicBezTo>
                  <a:pt x="4025" y="387"/>
                  <a:pt x="4022" y="396"/>
                  <a:pt x="4018" y="404"/>
                </a:cubicBezTo>
                <a:cubicBezTo>
                  <a:pt x="4013" y="412"/>
                  <a:pt x="4006" y="419"/>
                  <a:pt x="3998" y="425"/>
                </a:cubicBezTo>
                <a:cubicBezTo>
                  <a:pt x="3990" y="430"/>
                  <a:pt x="3981" y="434"/>
                  <a:pt x="3970" y="436"/>
                </a:cubicBezTo>
                <a:cubicBezTo>
                  <a:pt x="3959" y="439"/>
                  <a:pt x="3948" y="440"/>
                  <a:pt x="3937" y="440"/>
                </a:cubicBezTo>
                <a:cubicBezTo>
                  <a:pt x="3914" y="440"/>
                  <a:pt x="3894" y="436"/>
                  <a:pt x="3877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solidFill>
                <a:srgbClr val="6E6E7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1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48585" y="6002268"/>
            <a:ext cx="2814774" cy="392278"/>
          </a:xfrm>
          <a:custGeom>
            <a:avLst/>
            <a:gdLst>
              <a:gd name="T0" fmla="*/ 20 w 4025"/>
              <a:gd name="T1" fmla="*/ 233 h 558"/>
              <a:gd name="T2" fmla="*/ 401 w 4025"/>
              <a:gd name="T3" fmla="*/ 518 h 558"/>
              <a:gd name="T4" fmla="*/ 62 w 4025"/>
              <a:gd name="T5" fmla="*/ 226 h 558"/>
              <a:gd name="T6" fmla="*/ 278 w 4025"/>
              <a:gd name="T7" fmla="*/ 56 h 558"/>
              <a:gd name="T8" fmla="*/ 326 w 4025"/>
              <a:gd name="T9" fmla="*/ 254 h 558"/>
              <a:gd name="T10" fmla="*/ 151 w 4025"/>
              <a:gd name="T11" fmla="*/ 211 h 558"/>
              <a:gd name="T12" fmla="*/ 279 w 4025"/>
              <a:gd name="T13" fmla="*/ 440 h 558"/>
              <a:gd name="T14" fmla="*/ 808 w 4025"/>
              <a:gd name="T15" fmla="*/ 406 h 558"/>
              <a:gd name="T16" fmla="*/ 824 w 4025"/>
              <a:gd name="T17" fmla="*/ 290 h 558"/>
              <a:gd name="T18" fmla="*/ 815 w 4025"/>
              <a:gd name="T19" fmla="*/ 123 h 558"/>
              <a:gd name="T20" fmla="*/ 791 w 4025"/>
              <a:gd name="T21" fmla="*/ 176 h 558"/>
              <a:gd name="T22" fmla="*/ 910 w 4025"/>
              <a:gd name="T23" fmla="*/ 301 h 558"/>
              <a:gd name="T24" fmla="*/ 806 w 4025"/>
              <a:gd name="T25" fmla="*/ 439 h 558"/>
              <a:gd name="T26" fmla="*/ 998 w 4025"/>
              <a:gd name="T27" fmla="*/ 328 h 558"/>
              <a:gd name="T28" fmla="*/ 1092 w 4025"/>
              <a:gd name="T29" fmla="*/ 213 h 558"/>
              <a:gd name="T30" fmla="*/ 1163 w 4025"/>
              <a:gd name="T31" fmla="*/ 537 h 558"/>
              <a:gd name="T32" fmla="*/ 1255 w 4025"/>
              <a:gd name="T33" fmla="*/ 384 h 558"/>
              <a:gd name="T34" fmla="*/ 1419 w 4025"/>
              <a:gd name="T35" fmla="*/ 403 h 558"/>
              <a:gd name="T36" fmla="*/ 1497 w 4025"/>
              <a:gd name="T37" fmla="*/ 207 h 558"/>
              <a:gd name="T38" fmla="*/ 1419 w 4025"/>
              <a:gd name="T39" fmla="*/ 344 h 558"/>
              <a:gd name="T40" fmla="*/ 1438 w 4025"/>
              <a:gd name="T41" fmla="*/ 259 h 558"/>
              <a:gd name="T42" fmla="*/ 1789 w 4025"/>
              <a:gd name="T43" fmla="*/ 419 h 558"/>
              <a:gd name="T44" fmla="*/ 1804 w 4025"/>
              <a:gd name="T45" fmla="*/ 314 h 558"/>
              <a:gd name="T46" fmla="*/ 1768 w 4025"/>
              <a:gd name="T47" fmla="*/ 303 h 558"/>
              <a:gd name="T48" fmla="*/ 2008 w 4025"/>
              <a:gd name="T49" fmla="*/ 243 h 558"/>
              <a:gd name="T50" fmla="*/ 1973 w 4025"/>
              <a:gd name="T51" fmla="*/ 176 h 558"/>
              <a:gd name="T52" fmla="*/ 2067 w 4025"/>
              <a:gd name="T53" fmla="*/ 326 h 558"/>
              <a:gd name="T54" fmla="*/ 2178 w 4025"/>
              <a:gd name="T55" fmla="*/ 237 h 558"/>
              <a:gd name="T56" fmla="*/ 2231 w 4025"/>
              <a:gd name="T57" fmla="*/ 260 h 558"/>
              <a:gd name="T58" fmla="*/ 2317 w 4025"/>
              <a:gd name="T59" fmla="*/ 435 h 558"/>
              <a:gd name="T60" fmla="*/ 2433 w 4025"/>
              <a:gd name="T61" fmla="*/ 212 h 558"/>
              <a:gd name="T62" fmla="*/ 2725 w 4025"/>
              <a:gd name="T63" fmla="*/ 241 h 558"/>
              <a:gd name="T64" fmla="*/ 2562 w 4025"/>
              <a:gd name="T65" fmla="*/ 435 h 558"/>
              <a:gd name="T66" fmla="*/ 2599 w 4025"/>
              <a:gd name="T67" fmla="*/ 156 h 558"/>
              <a:gd name="T68" fmla="*/ 2599 w 4025"/>
              <a:gd name="T69" fmla="*/ 290 h 558"/>
              <a:gd name="T70" fmla="*/ 2787 w 4025"/>
              <a:gd name="T71" fmla="*/ 213 h 558"/>
              <a:gd name="T72" fmla="*/ 2972 w 4025"/>
              <a:gd name="T73" fmla="*/ 213 h 558"/>
              <a:gd name="T74" fmla="*/ 3105 w 4025"/>
              <a:gd name="T75" fmla="*/ 353 h 558"/>
              <a:gd name="T76" fmla="*/ 3017 w 4025"/>
              <a:gd name="T77" fmla="*/ 244 h 558"/>
              <a:gd name="T78" fmla="*/ 3072 w 4025"/>
              <a:gd name="T79" fmla="*/ 240 h 558"/>
              <a:gd name="T80" fmla="*/ 3093 w 4025"/>
              <a:gd name="T81" fmla="*/ 310 h 558"/>
              <a:gd name="T82" fmla="*/ 3102 w 4025"/>
              <a:gd name="T83" fmla="*/ 436 h 558"/>
              <a:gd name="T84" fmla="*/ 3212 w 4025"/>
              <a:gd name="T85" fmla="*/ 110 h 558"/>
              <a:gd name="T86" fmla="*/ 3194 w 4025"/>
              <a:gd name="T87" fmla="*/ 213 h 558"/>
              <a:gd name="T88" fmla="*/ 3329 w 4025"/>
              <a:gd name="T89" fmla="*/ 257 h 558"/>
              <a:gd name="T90" fmla="*/ 3312 w 4025"/>
              <a:gd name="T91" fmla="*/ 250 h 558"/>
              <a:gd name="T92" fmla="*/ 3544 w 4025"/>
              <a:gd name="T93" fmla="*/ 390 h 558"/>
              <a:gd name="T94" fmla="*/ 3516 w 4025"/>
              <a:gd name="T95" fmla="*/ 240 h 558"/>
              <a:gd name="T96" fmla="*/ 3589 w 4025"/>
              <a:gd name="T97" fmla="*/ 237 h 558"/>
              <a:gd name="T98" fmla="*/ 3817 w 4025"/>
              <a:gd name="T99" fmla="*/ 379 h 558"/>
              <a:gd name="T100" fmla="*/ 3710 w 4025"/>
              <a:gd name="T101" fmla="*/ 294 h 558"/>
              <a:gd name="T102" fmla="*/ 3843 w 4025"/>
              <a:gd name="T103" fmla="*/ 253 h 558"/>
              <a:gd name="T104" fmla="*/ 3755 w 4025"/>
              <a:gd name="T105" fmla="*/ 294 h 558"/>
              <a:gd name="T106" fmla="*/ 3846 w 4025"/>
              <a:gd name="T107" fmla="*/ 404 h 558"/>
              <a:gd name="T108" fmla="*/ 3941 w 4025"/>
              <a:gd name="T109" fmla="*/ 410 h 558"/>
              <a:gd name="T110" fmla="*/ 3893 w 4025"/>
              <a:gd name="T111" fmla="*/ 311 h 558"/>
              <a:gd name="T112" fmla="*/ 4015 w 4025"/>
              <a:gd name="T113" fmla="*/ 217 h 558"/>
              <a:gd name="T114" fmla="*/ 3917 w 4025"/>
              <a:gd name="T115" fmla="*/ 283 h 558"/>
              <a:gd name="T116" fmla="*/ 4025 w 4025"/>
              <a:gd name="T117" fmla="*/ 376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5" h="558">
                <a:moveTo>
                  <a:pt x="537" y="324"/>
                </a:moveTo>
                <a:cubicBezTo>
                  <a:pt x="539" y="310"/>
                  <a:pt x="541" y="295"/>
                  <a:pt x="541" y="279"/>
                </a:cubicBezTo>
                <a:cubicBezTo>
                  <a:pt x="541" y="134"/>
                  <a:pt x="423" y="17"/>
                  <a:pt x="278" y="17"/>
                </a:cubicBezTo>
                <a:cubicBezTo>
                  <a:pt x="263" y="17"/>
                  <a:pt x="248" y="18"/>
                  <a:pt x="233" y="21"/>
                </a:cubicBezTo>
                <a:cubicBezTo>
                  <a:pt x="210" y="8"/>
                  <a:pt x="184" y="0"/>
                  <a:pt x="156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184"/>
                  <a:pt x="7" y="211"/>
                  <a:pt x="20" y="233"/>
                </a:cubicBezTo>
                <a:cubicBezTo>
                  <a:pt x="18" y="248"/>
                  <a:pt x="16" y="263"/>
                  <a:pt x="16" y="279"/>
                </a:cubicBezTo>
                <a:cubicBezTo>
                  <a:pt x="16" y="424"/>
                  <a:pt x="134" y="541"/>
                  <a:pt x="278" y="541"/>
                </a:cubicBezTo>
                <a:cubicBezTo>
                  <a:pt x="294" y="541"/>
                  <a:pt x="309" y="540"/>
                  <a:pt x="324" y="537"/>
                </a:cubicBezTo>
                <a:cubicBezTo>
                  <a:pt x="347" y="550"/>
                  <a:pt x="373" y="558"/>
                  <a:pt x="401" y="558"/>
                </a:cubicBezTo>
                <a:cubicBezTo>
                  <a:pt x="487" y="558"/>
                  <a:pt x="557" y="488"/>
                  <a:pt x="557" y="402"/>
                </a:cubicBezTo>
                <a:cubicBezTo>
                  <a:pt x="557" y="374"/>
                  <a:pt x="550" y="347"/>
                  <a:pt x="537" y="324"/>
                </a:cubicBezTo>
                <a:close/>
                <a:moveTo>
                  <a:pt x="401" y="518"/>
                </a:moveTo>
                <a:cubicBezTo>
                  <a:pt x="381" y="518"/>
                  <a:pt x="361" y="513"/>
                  <a:pt x="344" y="503"/>
                </a:cubicBezTo>
                <a:cubicBezTo>
                  <a:pt x="331" y="496"/>
                  <a:pt x="331" y="496"/>
                  <a:pt x="331" y="496"/>
                </a:cubicBezTo>
                <a:cubicBezTo>
                  <a:pt x="317" y="498"/>
                  <a:pt x="317" y="498"/>
                  <a:pt x="317" y="498"/>
                </a:cubicBezTo>
                <a:cubicBezTo>
                  <a:pt x="305" y="500"/>
                  <a:pt x="292" y="501"/>
                  <a:pt x="278" y="501"/>
                </a:cubicBezTo>
                <a:cubicBezTo>
                  <a:pt x="156" y="501"/>
                  <a:pt x="56" y="402"/>
                  <a:pt x="56" y="279"/>
                </a:cubicBezTo>
                <a:cubicBezTo>
                  <a:pt x="56" y="266"/>
                  <a:pt x="57" y="253"/>
                  <a:pt x="59" y="240"/>
                </a:cubicBezTo>
                <a:cubicBezTo>
                  <a:pt x="62" y="226"/>
                  <a:pt x="62" y="226"/>
                  <a:pt x="62" y="226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45" y="196"/>
                  <a:pt x="39" y="176"/>
                  <a:pt x="39" y="156"/>
                </a:cubicBezTo>
                <a:cubicBezTo>
                  <a:pt x="39" y="92"/>
                  <a:pt x="91" y="40"/>
                  <a:pt x="156" y="40"/>
                </a:cubicBezTo>
                <a:cubicBezTo>
                  <a:pt x="176" y="40"/>
                  <a:pt x="196" y="45"/>
                  <a:pt x="213" y="55"/>
                </a:cubicBezTo>
                <a:cubicBezTo>
                  <a:pt x="226" y="62"/>
                  <a:pt x="226" y="62"/>
                  <a:pt x="226" y="62"/>
                </a:cubicBezTo>
                <a:cubicBezTo>
                  <a:pt x="240" y="60"/>
                  <a:pt x="240" y="60"/>
                  <a:pt x="240" y="60"/>
                </a:cubicBezTo>
                <a:cubicBezTo>
                  <a:pt x="252" y="58"/>
                  <a:pt x="265" y="56"/>
                  <a:pt x="278" y="56"/>
                </a:cubicBezTo>
                <a:cubicBezTo>
                  <a:pt x="401" y="56"/>
                  <a:pt x="501" y="156"/>
                  <a:pt x="501" y="279"/>
                </a:cubicBezTo>
                <a:cubicBezTo>
                  <a:pt x="501" y="292"/>
                  <a:pt x="500" y="305"/>
                  <a:pt x="498" y="318"/>
                </a:cubicBezTo>
                <a:cubicBezTo>
                  <a:pt x="495" y="332"/>
                  <a:pt x="495" y="332"/>
                  <a:pt x="495" y="332"/>
                </a:cubicBezTo>
                <a:cubicBezTo>
                  <a:pt x="502" y="344"/>
                  <a:pt x="502" y="344"/>
                  <a:pt x="502" y="344"/>
                </a:cubicBezTo>
                <a:cubicBezTo>
                  <a:pt x="512" y="362"/>
                  <a:pt x="517" y="382"/>
                  <a:pt x="517" y="402"/>
                </a:cubicBezTo>
                <a:cubicBezTo>
                  <a:pt x="517" y="466"/>
                  <a:pt x="465" y="518"/>
                  <a:pt x="401" y="518"/>
                </a:cubicBezTo>
                <a:close/>
                <a:moveTo>
                  <a:pt x="326" y="254"/>
                </a:moveTo>
                <a:cubicBezTo>
                  <a:pt x="267" y="241"/>
                  <a:pt x="267" y="241"/>
                  <a:pt x="267" y="241"/>
                </a:cubicBezTo>
                <a:cubicBezTo>
                  <a:pt x="245" y="235"/>
                  <a:pt x="219" y="228"/>
                  <a:pt x="219" y="207"/>
                </a:cubicBezTo>
                <a:cubicBezTo>
                  <a:pt x="219" y="186"/>
                  <a:pt x="237" y="170"/>
                  <a:pt x="269" y="170"/>
                </a:cubicBezTo>
                <a:cubicBezTo>
                  <a:pt x="335" y="170"/>
                  <a:pt x="330" y="216"/>
                  <a:pt x="362" y="216"/>
                </a:cubicBezTo>
                <a:cubicBezTo>
                  <a:pt x="380" y="216"/>
                  <a:pt x="394" y="207"/>
                  <a:pt x="394" y="189"/>
                </a:cubicBezTo>
                <a:cubicBezTo>
                  <a:pt x="394" y="148"/>
                  <a:pt x="329" y="118"/>
                  <a:pt x="274" y="118"/>
                </a:cubicBezTo>
                <a:cubicBezTo>
                  <a:pt x="214" y="118"/>
                  <a:pt x="151" y="143"/>
                  <a:pt x="151" y="211"/>
                </a:cubicBezTo>
                <a:cubicBezTo>
                  <a:pt x="151" y="244"/>
                  <a:pt x="163" y="279"/>
                  <a:pt x="227" y="295"/>
                </a:cubicBezTo>
                <a:cubicBezTo>
                  <a:pt x="306" y="315"/>
                  <a:pt x="306" y="315"/>
                  <a:pt x="306" y="315"/>
                </a:cubicBezTo>
                <a:cubicBezTo>
                  <a:pt x="330" y="321"/>
                  <a:pt x="337" y="335"/>
                  <a:pt x="337" y="347"/>
                </a:cubicBezTo>
                <a:cubicBezTo>
                  <a:pt x="337" y="368"/>
                  <a:pt x="316" y="390"/>
                  <a:pt x="279" y="390"/>
                </a:cubicBezTo>
                <a:cubicBezTo>
                  <a:pt x="208" y="390"/>
                  <a:pt x="218" y="333"/>
                  <a:pt x="180" y="333"/>
                </a:cubicBezTo>
                <a:cubicBezTo>
                  <a:pt x="163" y="333"/>
                  <a:pt x="149" y="344"/>
                  <a:pt x="149" y="361"/>
                </a:cubicBezTo>
                <a:cubicBezTo>
                  <a:pt x="149" y="395"/>
                  <a:pt x="190" y="440"/>
                  <a:pt x="279" y="440"/>
                </a:cubicBezTo>
                <a:cubicBezTo>
                  <a:pt x="365" y="440"/>
                  <a:pt x="408" y="397"/>
                  <a:pt x="408" y="342"/>
                </a:cubicBezTo>
                <a:cubicBezTo>
                  <a:pt x="408" y="306"/>
                  <a:pt x="390" y="268"/>
                  <a:pt x="326" y="254"/>
                </a:cubicBezTo>
                <a:close/>
                <a:moveTo>
                  <a:pt x="746" y="423"/>
                </a:moveTo>
                <a:cubicBezTo>
                  <a:pt x="746" y="380"/>
                  <a:pt x="746" y="380"/>
                  <a:pt x="746" y="380"/>
                </a:cubicBezTo>
                <a:cubicBezTo>
                  <a:pt x="751" y="384"/>
                  <a:pt x="757" y="388"/>
                  <a:pt x="764" y="391"/>
                </a:cubicBezTo>
                <a:cubicBezTo>
                  <a:pt x="771" y="395"/>
                  <a:pt x="778" y="398"/>
                  <a:pt x="786" y="400"/>
                </a:cubicBezTo>
                <a:cubicBezTo>
                  <a:pt x="793" y="402"/>
                  <a:pt x="801" y="404"/>
                  <a:pt x="808" y="406"/>
                </a:cubicBezTo>
                <a:cubicBezTo>
                  <a:pt x="816" y="407"/>
                  <a:pt x="823" y="408"/>
                  <a:pt x="830" y="408"/>
                </a:cubicBezTo>
                <a:cubicBezTo>
                  <a:pt x="852" y="408"/>
                  <a:pt x="869" y="403"/>
                  <a:pt x="880" y="395"/>
                </a:cubicBezTo>
                <a:cubicBezTo>
                  <a:pt x="891" y="387"/>
                  <a:pt x="897" y="375"/>
                  <a:pt x="897" y="359"/>
                </a:cubicBezTo>
                <a:cubicBezTo>
                  <a:pt x="897" y="351"/>
                  <a:pt x="895" y="343"/>
                  <a:pt x="891" y="337"/>
                </a:cubicBezTo>
                <a:cubicBezTo>
                  <a:pt x="887" y="331"/>
                  <a:pt x="882" y="325"/>
                  <a:pt x="876" y="320"/>
                </a:cubicBezTo>
                <a:cubicBezTo>
                  <a:pt x="869" y="315"/>
                  <a:pt x="862" y="310"/>
                  <a:pt x="853" y="305"/>
                </a:cubicBezTo>
                <a:cubicBezTo>
                  <a:pt x="844" y="301"/>
                  <a:pt x="834" y="296"/>
                  <a:pt x="824" y="290"/>
                </a:cubicBezTo>
                <a:cubicBezTo>
                  <a:pt x="813" y="285"/>
                  <a:pt x="803" y="279"/>
                  <a:pt x="793" y="274"/>
                </a:cubicBezTo>
                <a:cubicBezTo>
                  <a:pt x="784" y="268"/>
                  <a:pt x="776" y="262"/>
                  <a:pt x="769" y="255"/>
                </a:cubicBezTo>
                <a:cubicBezTo>
                  <a:pt x="762" y="248"/>
                  <a:pt x="756" y="240"/>
                  <a:pt x="752" y="232"/>
                </a:cubicBezTo>
                <a:cubicBezTo>
                  <a:pt x="748" y="223"/>
                  <a:pt x="746" y="213"/>
                  <a:pt x="746" y="201"/>
                </a:cubicBezTo>
                <a:cubicBezTo>
                  <a:pt x="746" y="187"/>
                  <a:pt x="750" y="175"/>
                  <a:pt x="756" y="164"/>
                </a:cubicBezTo>
                <a:cubicBezTo>
                  <a:pt x="762" y="154"/>
                  <a:pt x="770" y="145"/>
                  <a:pt x="780" y="138"/>
                </a:cubicBezTo>
                <a:cubicBezTo>
                  <a:pt x="791" y="132"/>
                  <a:pt x="802" y="127"/>
                  <a:pt x="815" y="123"/>
                </a:cubicBezTo>
                <a:cubicBezTo>
                  <a:pt x="828" y="120"/>
                  <a:pt x="841" y="118"/>
                  <a:pt x="855" y="118"/>
                </a:cubicBezTo>
                <a:cubicBezTo>
                  <a:pt x="885" y="118"/>
                  <a:pt x="908" y="122"/>
                  <a:pt x="922" y="129"/>
                </a:cubicBezTo>
                <a:cubicBezTo>
                  <a:pt x="922" y="170"/>
                  <a:pt x="922" y="170"/>
                  <a:pt x="922" y="170"/>
                </a:cubicBezTo>
                <a:cubicBezTo>
                  <a:pt x="904" y="158"/>
                  <a:pt x="880" y="151"/>
                  <a:pt x="851" y="151"/>
                </a:cubicBezTo>
                <a:cubicBezTo>
                  <a:pt x="843" y="151"/>
                  <a:pt x="835" y="152"/>
                  <a:pt x="827" y="154"/>
                </a:cubicBezTo>
                <a:cubicBezTo>
                  <a:pt x="819" y="155"/>
                  <a:pt x="812" y="158"/>
                  <a:pt x="806" y="162"/>
                </a:cubicBezTo>
                <a:cubicBezTo>
                  <a:pt x="800" y="166"/>
                  <a:pt x="795" y="171"/>
                  <a:pt x="791" y="176"/>
                </a:cubicBezTo>
                <a:cubicBezTo>
                  <a:pt x="787" y="182"/>
                  <a:pt x="785" y="190"/>
                  <a:pt x="785" y="198"/>
                </a:cubicBezTo>
                <a:cubicBezTo>
                  <a:pt x="785" y="206"/>
                  <a:pt x="786" y="213"/>
                  <a:pt x="789" y="219"/>
                </a:cubicBezTo>
                <a:cubicBezTo>
                  <a:pt x="792" y="225"/>
                  <a:pt x="797" y="230"/>
                  <a:pt x="802" y="235"/>
                </a:cubicBezTo>
                <a:cubicBezTo>
                  <a:pt x="808" y="240"/>
                  <a:pt x="815" y="244"/>
                  <a:pt x="824" y="249"/>
                </a:cubicBezTo>
                <a:cubicBezTo>
                  <a:pt x="832" y="253"/>
                  <a:pt x="841" y="258"/>
                  <a:pt x="852" y="263"/>
                </a:cubicBezTo>
                <a:cubicBezTo>
                  <a:pt x="864" y="269"/>
                  <a:pt x="874" y="275"/>
                  <a:pt x="884" y="281"/>
                </a:cubicBezTo>
                <a:cubicBezTo>
                  <a:pt x="894" y="287"/>
                  <a:pt x="903" y="294"/>
                  <a:pt x="910" y="301"/>
                </a:cubicBezTo>
                <a:cubicBezTo>
                  <a:pt x="918" y="308"/>
                  <a:pt x="924" y="317"/>
                  <a:pt x="928" y="326"/>
                </a:cubicBezTo>
                <a:cubicBezTo>
                  <a:pt x="933" y="335"/>
                  <a:pt x="935" y="345"/>
                  <a:pt x="935" y="356"/>
                </a:cubicBezTo>
                <a:cubicBezTo>
                  <a:pt x="935" y="372"/>
                  <a:pt x="932" y="385"/>
                  <a:pt x="926" y="396"/>
                </a:cubicBezTo>
                <a:cubicBezTo>
                  <a:pt x="920" y="406"/>
                  <a:pt x="912" y="415"/>
                  <a:pt x="902" y="421"/>
                </a:cubicBezTo>
                <a:cubicBezTo>
                  <a:pt x="891" y="428"/>
                  <a:pt x="880" y="433"/>
                  <a:pt x="866" y="436"/>
                </a:cubicBezTo>
                <a:cubicBezTo>
                  <a:pt x="853" y="439"/>
                  <a:pt x="839" y="440"/>
                  <a:pt x="824" y="440"/>
                </a:cubicBezTo>
                <a:cubicBezTo>
                  <a:pt x="819" y="440"/>
                  <a:pt x="813" y="440"/>
                  <a:pt x="806" y="439"/>
                </a:cubicBezTo>
                <a:cubicBezTo>
                  <a:pt x="799" y="438"/>
                  <a:pt x="791" y="437"/>
                  <a:pt x="784" y="436"/>
                </a:cubicBezTo>
                <a:cubicBezTo>
                  <a:pt x="776" y="434"/>
                  <a:pt x="769" y="432"/>
                  <a:pt x="762" y="430"/>
                </a:cubicBezTo>
                <a:cubicBezTo>
                  <a:pt x="756" y="428"/>
                  <a:pt x="750" y="425"/>
                  <a:pt x="746" y="423"/>
                </a:cubicBezTo>
                <a:close/>
                <a:moveTo>
                  <a:pt x="1147" y="435"/>
                </a:moveTo>
                <a:cubicBezTo>
                  <a:pt x="1097" y="435"/>
                  <a:pt x="1097" y="435"/>
                  <a:pt x="1097" y="435"/>
                </a:cubicBezTo>
                <a:cubicBezTo>
                  <a:pt x="999" y="328"/>
                  <a:pt x="999" y="328"/>
                  <a:pt x="999" y="328"/>
                </a:cubicBezTo>
                <a:cubicBezTo>
                  <a:pt x="998" y="328"/>
                  <a:pt x="998" y="328"/>
                  <a:pt x="998" y="328"/>
                </a:cubicBezTo>
                <a:cubicBezTo>
                  <a:pt x="998" y="435"/>
                  <a:pt x="998" y="435"/>
                  <a:pt x="998" y="435"/>
                </a:cubicBezTo>
                <a:cubicBezTo>
                  <a:pt x="962" y="435"/>
                  <a:pt x="962" y="435"/>
                  <a:pt x="962" y="435"/>
                </a:cubicBezTo>
                <a:cubicBezTo>
                  <a:pt x="962" y="106"/>
                  <a:pt x="962" y="106"/>
                  <a:pt x="962" y="106"/>
                </a:cubicBezTo>
                <a:cubicBezTo>
                  <a:pt x="998" y="106"/>
                  <a:pt x="998" y="106"/>
                  <a:pt x="998" y="106"/>
                </a:cubicBezTo>
                <a:cubicBezTo>
                  <a:pt x="998" y="315"/>
                  <a:pt x="998" y="315"/>
                  <a:pt x="998" y="315"/>
                </a:cubicBezTo>
                <a:cubicBezTo>
                  <a:pt x="999" y="315"/>
                  <a:pt x="999" y="315"/>
                  <a:pt x="999" y="315"/>
                </a:cubicBezTo>
                <a:cubicBezTo>
                  <a:pt x="1092" y="213"/>
                  <a:pt x="1092" y="213"/>
                  <a:pt x="1092" y="213"/>
                </a:cubicBezTo>
                <a:cubicBezTo>
                  <a:pt x="1139" y="213"/>
                  <a:pt x="1139" y="213"/>
                  <a:pt x="1139" y="213"/>
                </a:cubicBezTo>
                <a:cubicBezTo>
                  <a:pt x="1036" y="320"/>
                  <a:pt x="1036" y="320"/>
                  <a:pt x="1036" y="320"/>
                </a:cubicBezTo>
                <a:lnTo>
                  <a:pt x="1147" y="435"/>
                </a:lnTo>
                <a:close/>
                <a:moveTo>
                  <a:pt x="1366" y="213"/>
                </a:moveTo>
                <a:cubicBezTo>
                  <a:pt x="1263" y="471"/>
                  <a:pt x="1263" y="471"/>
                  <a:pt x="1263" y="471"/>
                </a:cubicBezTo>
                <a:cubicBezTo>
                  <a:pt x="1245" y="517"/>
                  <a:pt x="1219" y="540"/>
                  <a:pt x="1186" y="540"/>
                </a:cubicBezTo>
                <a:cubicBezTo>
                  <a:pt x="1177" y="540"/>
                  <a:pt x="1169" y="539"/>
                  <a:pt x="1163" y="537"/>
                </a:cubicBezTo>
                <a:cubicBezTo>
                  <a:pt x="1163" y="505"/>
                  <a:pt x="1163" y="505"/>
                  <a:pt x="1163" y="505"/>
                </a:cubicBezTo>
                <a:cubicBezTo>
                  <a:pt x="1171" y="508"/>
                  <a:pt x="1178" y="509"/>
                  <a:pt x="1184" y="509"/>
                </a:cubicBezTo>
                <a:cubicBezTo>
                  <a:pt x="1202" y="509"/>
                  <a:pt x="1215" y="498"/>
                  <a:pt x="1224" y="477"/>
                </a:cubicBezTo>
                <a:cubicBezTo>
                  <a:pt x="1242" y="435"/>
                  <a:pt x="1242" y="435"/>
                  <a:pt x="1242" y="435"/>
                </a:cubicBezTo>
                <a:cubicBezTo>
                  <a:pt x="1155" y="213"/>
                  <a:pt x="1155" y="213"/>
                  <a:pt x="1155" y="213"/>
                </a:cubicBezTo>
                <a:cubicBezTo>
                  <a:pt x="1195" y="213"/>
                  <a:pt x="1195" y="213"/>
                  <a:pt x="1195" y="213"/>
                </a:cubicBezTo>
                <a:cubicBezTo>
                  <a:pt x="1255" y="384"/>
                  <a:pt x="1255" y="384"/>
                  <a:pt x="1255" y="384"/>
                </a:cubicBezTo>
                <a:cubicBezTo>
                  <a:pt x="1256" y="386"/>
                  <a:pt x="1257" y="392"/>
                  <a:pt x="1260" y="401"/>
                </a:cubicBezTo>
                <a:cubicBezTo>
                  <a:pt x="1261" y="401"/>
                  <a:pt x="1261" y="401"/>
                  <a:pt x="1261" y="401"/>
                </a:cubicBezTo>
                <a:cubicBezTo>
                  <a:pt x="1262" y="397"/>
                  <a:pt x="1263" y="392"/>
                  <a:pt x="1265" y="384"/>
                </a:cubicBezTo>
                <a:cubicBezTo>
                  <a:pt x="1329" y="213"/>
                  <a:pt x="1329" y="213"/>
                  <a:pt x="1329" y="213"/>
                </a:cubicBezTo>
                <a:lnTo>
                  <a:pt x="1366" y="213"/>
                </a:lnTo>
                <a:close/>
                <a:moveTo>
                  <a:pt x="1420" y="403"/>
                </a:moveTo>
                <a:cubicBezTo>
                  <a:pt x="1419" y="403"/>
                  <a:pt x="1419" y="403"/>
                  <a:pt x="1419" y="403"/>
                </a:cubicBezTo>
                <a:cubicBezTo>
                  <a:pt x="1419" y="538"/>
                  <a:pt x="1419" y="538"/>
                  <a:pt x="1419" y="538"/>
                </a:cubicBezTo>
                <a:cubicBezTo>
                  <a:pt x="1384" y="538"/>
                  <a:pt x="1384" y="538"/>
                  <a:pt x="1384" y="538"/>
                </a:cubicBezTo>
                <a:cubicBezTo>
                  <a:pt x="1384" y="213"/>
                  <a:pt x="1384" y="213"/>
                  <a:pt x="1384" y="213"/>
                </a:cubicBezTo>
                <a:cubicBezTo>
                  <a:pt x="1419" y="213"/>
                  <a:pt x="1419" y="213"/>
                  <a:pt x="1419" y="213"/>
                </a:cubicBezTo>
                <a:cubicBezTo>
                  <a:pt x="1419" y="252"/>
                  <a:pt x="1419" y="252"/>
                  <a:pt x="1419" y="252"/>
                </a:cubicBezTo>
                <a:cubicBezTo>
                  <a:pt x="1420" y="252"/>
                  <a:pt x="1420" y="252"/>
                  <a:pt x="1420" y="252"/>
                </a:cubicBezTo>
                <a:cubicBezTo>
                  <a:pt x="1438" y="222"/>
                  <a:pt x="1463" y="207"/>
                  <a:pt x="1497" y="207"/>
                </a:cubicBezTo>
                <a:cubicBezTo>
                  <a:pt x="1526" y="207"/>
                  <a:pt x="1548" y="217"/>
                  <a:pt x="1564" y="237"/>
                </a:cubicBezTo>
                <a:cubicBezTo>
                  <a:pt x="1581" y="257"/>
                  <a:pt x="1589" y="284"/>
                  <a:pt x="1589" y="317"/>
                </a:cubicBezTo>
                <a:cubicBezTo>
                  <a:pt x="1589" y="355"/>
                  <a:pt x="1580" y="384"/>
                  <a:pt x="1561" y="407"/>
                </a:cubicBezTo>
                <a:cubicBezTo>
                  <a:pt x="1543" y="429"/>
                  <a:pt x="1518" y="440"/>
                  <a:pt x="1487" y="440"/>
                </a:cubicBezTo>
                <a:cubicBezTo>
                  <a:pt x="1458" y="440"/>
                  <a:pt x="1436" y="428"/>
                  <a:pt x="1420" y="403"/>
                </a:cubicBezTo>
                <a:close/>
                <a:moveTo>
                  <a:pt x="1419" y="313"/>
                </a:moveTo>
                <a:cubicBezTo>
                  <a:pt x="1419" y="344"/>
                  <a:pt x="1419" y="344"/>
                  <a:pt x="1419" y="344"/>
                </a:cubicBezTo>
                <a:cubicBezTo>
                  <a:pt x="1419" y="363"/>
                  <a:pt x="1425" y="378"/>
                  <a:pt x="1437" y="391"/>
                </a:cubicBezTo>
                <a:cubicBezTo>
                  <a:pt x="1449" y="404"/>
                  <a:pt x="1464" y="410"/>
                  <a:pt x="1483" y="410"/>
                </a:cubicBezTo>
                <a:cubicBezTo>
                  <a:pt x="1505" y="410"/>
                  <a:pt x="1521" y="402"/>
                  <a:pt x="1534" y="386"/>
                </a:cubicBezTo>
                <a:cubicBezTo>
                  <a:pt x="1546" y="369"/>
                  <a:pt x="1552" y="346"/>
                  <a:pt x="1552" y="317"/>
                </a:cubicBezTo>
                <a:cubicBezTo>
                  <a:pt x="1552" y="292"/>
                  <a:pt x="1546" y="272"/>
                  <a:pt x="1535" y="258"/>
                </a:cubicBezTo>
                <a:cubicBezTo>
                  <a:pt x="1523" y="244"/>
                  <a:pt x="1508" y="237"/>
                  <a:pt x="1488" y="237"/>
                </a:cubicBezTo>
                <a:cubicBezTo>
                  <a:pt x="1468" y="237"/>
                  <a:pt x="1451" y="245"/>
                  <a:pt x="1438" y="259"/>
                </a:cubicBezTo>
                <a:cubicBezTo>
                  <a:pt x="1426" y="273"/>
                  <a:pt x="1419" y="291"/>
                  <a:pt x="1419" y="313"/>
                </a:cubicBezTo>
                <a:close/>
                <a:moveTo>
                  <a:pt x="1804" y="333"/>
                </a:moveTo>
                <a:cubicBezTo>
                  <a:pt x="1647" y="333"/>
                  <a:pt x="1647" y="333"/>
                  <a:pt x="1647" y="333"/>
                </a:cubicBezTo>
                <a:cubicBezTo>
                  <a:pt x="1648" y="358"/>
                  <a:pt x="1654" y="377"/>
                  <a:pt x="1667" y="390"/>
                </a:cubicBezTo>
                <a:cubicBezTo>
                  <a:pt x="1680" y="404"/>
                  <a:pt x="1698" y="410"/>
                  <a:pt x="1720" y="410"/>
                </a:cubicBezTo>
                <a:cubicBezTo>
                  <a:pt x="1745" y="410"/>
                  <a:pt x="1768" y="402"/>
                  <a:pt x="1789" y="386"/>
                </a:cubicBezTo>
                <a:cubicBezTo>
                  <a:pt x="1789" y="419"/>
                  <a:pt x="1789" y="419"/>
                  <a:pt x="1789" y="419"/>
                </a:cubicBezTo>
                <a:cubicBezTo>
                  <a:pt x="1769" y="433"/>
                  <a:pt x="1744" y="440"/>
                  <a:pt x="1711" y="440"/>
                </a:cubicBezTo>
                <a:cubicBezTo>
                  <a:pt x="1680" y="440"/>
                  <a:pt x="1655" y="430"/>
                  <a:pt x="1637" y="410"/>
                </a:cubicBezTo>
                <a:cubicBezTo>
                  <a:pt x="1619" y="390"/>
                  <a:pt x="1610" y="361"/>
                  <a:pt x="1610" y="325"/>
                </a:cubicBezTo>
                <a:cubicBezTo>
                  <a:pt x="1610" y="290"/>
                  <a:pt x="1620" y="262"/>
                  <a:pt x="1640" y="240"/>
                </a:cubicBezTo>
                <a:cubicBezTo>
                  <a:pt x="1659" y="218"/>
                  <a:pt x="1684" y="207"/>
                  <a:pt x="1713" y="207"/>
                </a:cubicBezTo>
                <a:cubicBezTo>
                  <a:pt x="1742" y="207"/>
                  <a:pt x="1765" y="217"/>
                  <a:pt x="1781" y="236"/>
                </a:cubicBezTo>
                <a:cubicBezTo>
                  <a:pt x="1796" y="254"/>
                  <a:pt x="1804" y="281"/>
                  <a:pt x="1804" y="314"/>
                </a:cubicBezTo>
                <a:lnTo>
                  <a:pt x="1804" y="333"/>
                </a:lnTo>
                <a:close/>
                <a:moveTo>
                  <a:pt x="1768" y="303"/>
                </a:moveTo>
                <a:cubicBezTo>
                  <a:pt x="1768" y="282"/>
                  <a:pt x="1763" y="266"/>
                  <a:pt x="1753" y="255"/>
                </a:cubicBezTo>
                <a:cubicBezTo>
                  <a:pt x="1743" y="243"/>
                  <a:pt x="1730" y="237"/>
                  <a:pt x="1712" y="237"/>
                </a:cubicBezTo>
                <a:cubicBezTo>
                  <a:pt x="1695" y="237"/>
                  <a:pt x="1681" y="243"/>
                  <a:pt x="1669" y="255"/>
                </a:cubicBezTo>
                <a:cubicBezTo>
                  <a:pt x="1658" y="267"/>
                  <a:pt x="1650" y="283"/>
                  <a:pt x="1648" y="303"/>
                </a:cubicBezTo>
                <a:lnTo>
                  <a:pt x="1768" y="303"/>
                </a:lnTo>
                <a:close/>
                <a:moveTo>
                  <a:pt x="2069" y="137"/>
                </a:moveTo>
                <a:cubicBezTo>
                  <a:pt x="2062" y="133"/>
                  <a:pt x="2054" y="131"/>
                  <a:pt x="2046" y="131"/>
                </a:cubicBezTo>
                <a:cubicBezTo>
                  <a:pt x="2021" y="131"/>
                  <a:pt x="2008" y="147"/>
                  <a:pt x="2008" y="178"/>
                </a:cubicBezTo>
                <a:cubicBezTo>
                  <a:pt x="2008" y="213"/>
                  <a:pt x="2008" y="213"/>
                  <a:pt x="2008" y="213"/>
                </a:cubicBezTo>
                <a:cubicBezTo>
                  <a:pt x="2060" y="213"/>
                  <a:pt x="2060" y="213"/>
                  <a:pt x="2060" y="213"/>
                </a:cubicBezTo>
                <a:cubicBezTo>
                  <a:pt x="2060" y="243"/>
                  <a:pt x="2060" y="243"/>
                  <a:pt x="2060" y="243"/>
                </a:cubicBezTo>
                <a:cubicBezTo>
                  <a:pt x="2008" y="243"/>
                  <a:pt x="2008" y="243"/>
                  <a:pt x="2008" y="243"/>
                </a:cubicBezTo>
                <a:cubicBezTo>
                  <a:pt x="2008" y="435"/>
                  <a:pt x="2008" y="435"/>
                  <a:pt x="2008" y="435"/>
                </a:cubicBezTo>
                <a:cubicBezTo>
                  <a:pt x="1973" y="435"/>
                  <a:pt x="1973" y="435"/>
                  <a:pt x="1973" y="435"/>
                </a:cubicBezTo>
                <a:cubicBezTo>
                  <a:pt x="1973" y="243"/>
                  <a:pt x="1973" y="243"/>
                  <a:pt x="1973" y="243"/>
                </a:cubicBezTo>
                <a:cubicBezTo>
                  <a:pt x="1935" y="243"/>
                  <a:pt x="1935" y="243"/>
                  <a:pt x="1935" y="243"/>
                </a:cubicBezTo>
                <a:cubicBezTo>
                  <a:pt x="1935" y="213"/>
                  <a:pt x="1935" y="213"/>
                  <a:pt x="1935" y="213"/>
                </a:cubicBezTo>
                <a:cubicBezTo>
                  <a:pt x="1973" y="213"/>
                  <a:pt x="1973" y="213"/>
                  <a:pt x="1973" y="213"/>
                </a:cubicBezTo>
                <a:cubicBezTo>
                  <a:pt x="1973" y="176"/>
                  <a:pt x="1973" y="176"/>
                  <a:pt x="1973" y="176"/>
                </a:cubicBezTo>
                <a:cubicBezTo>
                  <a:pt x="1973" y="153"/>
                  <a:pt x="1980" y="135"/>
                  <a:pt x="1993" y="121"/>
                </a:cubicBezTo>
                <a:cubicBezTo>
                  <a:pt x="2006" y="108"/>
                  <a:pt x="2023" y="101"/>
                  <a:pt x="2043" y="101"/>
                </a:cubicBezTo>
                <a:cubicBezTo>
                  <a:pt x="2054" y="101"/>
                  <a:pt x="2063" y="102"/>
                  <a:pt x="2069" y="105"/>
                </a:cubicBezTo>
                <a:lnTo>
                  <a:pt x="2069" y="137"/>
                </a:lnTo>
                <a:close/>
                <a:moveTo>
                  <a:pt x="2176" y="440"/>
                </a:moveTo>
                <a:cubicBezTo>
                  <a:pt x="2143" y="440"/>
                  <a:pt x="2117" y="430"/>
                  <a:pt x="2097" y="409"/>
                </a:cubicBezTo>
                <a:cubicBezTo>
                  <a:pt x="2077" y="388"/>
                  <a:pt x="2067" y="361"/>
                  <a:pt x="2067" y="326"/>
                </a:cubicBezTo>
                <a:cubicBezTo>
                  <a:pt x="2067" y="289"/>
                  <a:pt x="2078" y="260"/>
                  <a:pt x="2098" y="239"/>
                </a:cubicBezTo>
                <a:cubicBezTo>
                  <a:pt x="2118" y="218"/>
                  <a:pt x="2146" y="207"/>
                  <a:pt x="2181" y="207"/>
                </a:cubicBezTo>
                <a:cubicBezTo>
                  <a:pt x="2214" y="207"/>
                  <a:pt x="2240" y="218"/>
                  <a:pt x="2259" y="238"/>
                </a:cubicBezTo>
                <a:cubicBezTo>
                  <a:pt x="2277" y="258"/>
                  <a:pt x="2287" y="287"/>
                  <a:pt x="2287" y="323"/>
                </a:cubicBezTo>
                <a:cubicBezTo>
                  <a:pt x="2287" y="359"/>
                  <a:pt x="2277" y="387"/>
                  <a:pt x="2256" y="408"/>
                </a:cubicBezTo>
                <a:cubicBezTo>
                  <a:pt x="2236" y="430"/>
                  <a:pt x="2209" y="440"/>
                  <a:pt x="2176" y="440"/>
                </a:cubicBezTo>
                <a:close/>
                <a:moveTo>
                  <a:pt x="2178" y="237"/>
                </a:moveTo>
                <a:cubicBezTo>
                  <a:pt x="2155" y="237"/>
                  <a:pt x="2137" y="245"/>
                  <a:pt x="2124" y="261"/>
                </a:cubicBezTo>
                <a:cubicBezTo>
                  <a:pt x="2111" y="276"/>
                  <a:pt x="2104" y="298"/>
                  <a:pt x="2104" y="325"/>
                </a:cubicBezTo>
                <a:cubicBezTo>
                  <a:pt x="2104" y="352"/>
                  <a:pt x="2111" y="372"/>
                  <a:pt x="2124" y="388"/>
                </a:cubicBezTo>
                <a:cubicBezTo>
                  <a:pt x="2138" y="403"/>
                  <a:pt x="2156" y="410"/>
                  <a:pt x="2178" y="410"/>
                </a:cubicBezTo>
                <a:cubicBezTo>
                  <a:pt x="2201" y="410"/>
                  <a:pt x="2219" y="403"/>
                  <a:pt x="2231" y="388"/>
                </a:cubicBezTo>
                <a:cubicBezTo>
                  <a:pt x="2244" y="373"/>
                  <a:pt x="2250" y="352"/>
                  <a:pt x="2250" y="324"/>
                </a:cubicBezTo>
                <a:cubicBezTo>
                  <a:pt x="2250" y="296"/>
                  <a:pt x="2244" y="275"/>
                  <a:pt x="2231" y="260"/>
                </a:cubicBezTo>
                <a:cubicBezTo>
                  <a:pt x="2219" y="245"/>
                  <a:pt x="2201" y="237"/>
                  <a:pt x="2178" y="237"/>
                </a:cubicBezTo>
                <a:close/>
                <a:moveTo>
                  <a:pt x="2433" y="249"/>
                </a:moveTo>
                <a:cubicBezTo>
                  <a:pt x="2427" y="244"/>
                  <a:pt x="2418" y="241"/>
                  <a:pt x="2406" y="241"/>
                </a:cubicBezTo>
                <a:cubicBezTo>
                  <a:pt x="2391" y="241"/>
                  <a:pt x="2379" y="249"/>
                  <a:pt x="2368" y="263"/>
                </a:cubicBezTo>
                <a:cubicBezTo>
                  <a:pt x="2358" y="277"/>
                  <a:pt x="2353" y="297"/>
                  <a:pt x="2353" y="322"/>
                </a:cubicBezTo>
                <a:cubicBezTo>
                  <a:pt x="2353" y="435"/>
                  <a:pt x="2353" y="435"/>
                  <a:pt x="2353" y="435"/>
                </a:cubicBezTo>
                <a:cubicBezTo>
                  <a:pt x="2317" y="435"/>
                  <a:pt x="2317" y="435"/>
                  <a:pt x="2317" y="435"/>
                </a:cubicBezTo>
                <a:cubicBezTo>
                  <a:pt x="2317" y="213"/>
                  <a:pt x="2317" y="213"/>
                  <a:pt x="2317" y="213"/>
                </a:cubicBezTo>
                <a:cubicBezTo>
                  <a:pt x="2353" y="213"/>
                  <a:pt x="2353" y="213"/>
                  <a:pt x="2353" y="213"/>
                </a:cubicBezTo>
                <a:cubicBezTo>
                  <a:pt x="2353" y="258"/>
                  <a:pt x="2353" y="258"/>
                  <a:pt x="2353" y="258"/>
                </a:cubicBezTo>
                <a:cubicBezTo>
                  <a:pt x="2354" y="258"/>
                  <a:pt x="2354" y="258"/>
                  <a:pt x="2354" y="258"/>
                </a:cubicBezTo>
                <a:cubicBezTo>
                  <a:pt x="2359" y="243"/>
                  <a:pt x="2367" y="231"/>
                  <a:pt x="2377" y="222"/>
                </a:cubicBezTo>
                <a:cubicBezTo>
                  <a:pt x="2388" y="213"/>
                  <a:pt x="2399" y="209"/>
                  <a:pt x="2412" y="209"/>
                </a:cubicBezTo>
                <a:cubicBezTo>
                  <a:pt x="2421" y="209"/>
                  <a:pt x="2429" y="210"/>
                  <a:pt x="2433" y="212"/>
                </a:cubicBezTo>
                <a:lnTo>
                  <a:pt x="2433" y="249"/>
                </a:lnTo>
                <a:close/>
                <a:moveTo>
                  <a:pt x="2562" y="435"/>
                </a:moveTo>
                <a:cubicBezTo>
                  <a:pt x="2562" y="123"/>
                  <a:pt x="2562" y="123"/>
                  <a:pt x="2562" y="123"/>
                </a:cubicBezTo>
                <a:cubicBezTo>
                  <a:pt x="2651" y="123"/>
                  <a:pt x="2651" y="123"/>
                  <a:pt x="2651" y="123"/>
                </a:cubicBezTo>
                <a:cubicBezTo>
                  <a:pt x="2678" y="123"/>
                  <a:pt x="2699" y="130"/>
                  <a:pt x="2715" y="143"/>
                </a:cubicBezTo>
                <a:cubicBezTo>
                  <a:pt x="2731" y="156"/>
                  <a:pt x="2739" y="174"/>
                  <a:pt x="2739" y="195"/>
                </a:cubicBezTo>
                <a:cubicBezTo>
                  <a:pt x="2739" y="212"/>
                  <a:pt x="2734" y="228"/>
                  <a:pt x="2725" y="241"/>
                </a:cubicBezTo>
                <a:cubicBezTo>
                  <a:pt x="2715" y="254"/>
                  <a:pt x="2702" y="263"/>
                  <a:pt x="2685" y="269"/>
                </a:cubicBezTo>
                <a:cubicBezTo>
                  <a:pt x="2685" y="270"/>
                  <a:pt x="2685" y="270"/>
                  <a:pt x="2685" y="270"/>
                </a:cubicBezTo>
                <a:cubicBezTo>
                  <a:pt x="2706" y="272"/>
                  <a:pt x="2723" y="280"/>
                  <a:pt x="2735" y="293"/>
                </a:cubicBezTo>
                <a:cubicBezTo>
                  <a:pt x="2748" y="307"/>
                  <a:pt x="2754" y="324"/>
                  <a:pt x="2754" y="346"/>
                </a:cubicBezTo>
                <a:cubicBezTo>
                  <a:pt x="2754" y="372"/>
                  <a:pt x="2745" y="394"/>
                  <a:pt x="2726" y="410"/>
                </a:cubicBezTo>
                <a:cubicBezTo>
                  <a:pt x="2707" y="427"/>
                  <a:pt x="2682" y="435"/>
                  <a:pt x="2653" y="435"/>
                </a:cubicBezTo>
                <a:lnTo>
                  <a:pt x="2562" y="435"/>
                </a:lnTo>
                <a:close/>
                <a:moveTo>
                  <a:pt x="2599" y="156"/>
                </a:moveTo>
                <a:cubicBezTo>
                  <a:pt x="2599" y="257"/>
                  <a:pt x="2599" y="257"/>
                  <a:pt x="2599" y="257"/>
                </a:cubicBezTo>
                <a:cubicBezTo>
                  <a:pt x="2636" y="257"/>
                  <a:pt x="2636" y="257"/>
                  <a:pt x="2636" y="257"/>
                </a:cubicBezTo>
                <a:cubicBezTo>
                  <a:pt x="2656" y="257"/>
                  <a:pt x="2672" y="252"/>
                  <a:pt x="2684" y="243"/>
                </a:cubicBezTo>
                <a:cubicBezTo>
                  <a:pt x="2695" y="233"/>
                  <a:pt x="2701" y="219"/>
                  <a:pt x="2701" y="202"/>
                </a:cubicBezTo>
                <a:cubicBezTo>
                  <a:pt x="2701" y="172"/>
                  <a:pt x="2681" y="156"/>
                  <a:pt x="2641" y="156"/>
                </a:cubicBezTo>
                <a:lnTo>
                  <a:pt x="2599" y="156"/>
                </a:lnTo>
                <a:close/>
                <a:moveTo>
                  <a:pt x="2599" y="290"/>
                </a:moveTo>
                <a:cubicBezTo>
                  <a:pt x="2599" y="402"/>
                  <a:pt x="2599" y="402"/>
                  <a:pt x="2599" y="402"/>
                </a:cubicBezTo>
                <a:cubicBezTo>
                  <a:pt x="2649" y="402"/>
                  <a:pt x="2649" y="402"/>
                  <a:pt x="2649" y="402"/>
                </a:cubicBezTo>
                <a:cubicBezTo>
                  <a:pt x="2670" y="402"/>
                  <a:pt x="2687" y="397"/>
                  <a:pt x="2698" y="387"/>
                </a:cubicBezTo>
                <a:cubicBezTo>
                  <a:pt x="2710" y="377"/>
                  <a:pt x="2716" y="363"/>
                  <a:pt x="2716" y="345"/>
                </a:cubicBezTo>
                <a:cubicBezTo>
                  <a:pt x="2716" y="308"/>
                  <a:pt x="2691" y="290"/>
                  <a:pt x="2641" y="290"/>
                </a:cubicBezTo>
                <a:lnTo>
                  <a:pt x="2599" y="290"/>
                </a:lnTo>
                <a:close/>
                <a:moveTo>
                  <a:pt x="2972" y="435"/>
                </a:moveTo>
                <a:cubicBezTo>
                  <a:pt x="2936" y="435"/>
                  <a:pt x="2936" y="435"/>
                  <a:pt x="2936" y="435"/>
                </a:cubicBezTo>
                <a:cubicBezTo>
                  <a:pt x="2936" y="400"/>
                  <a:pt x="2936" y="400"/>
                  <a:pt x="2936" y="400"/>
                </a:cubicBezTo>
                <a:cubicBezTo>
                  <a:pt x="2935" y="400"/>
                  <a:pt x="2935" y="400"/>
                  <a:pt x="2935" y="400"/>
                </a:cubicBezTo>
                <a:cubicBezTo>
                  <a:pt x="2920" y="427"/>
                  <a:pt x="2897" y="440"/>
                  <a:pt x="2866" y="440"/>
                </a:cubicBezTo>
                <a:cubicBezTo>
                  <a:pt x="2813" y="440"/>
                  <a:pt x="2787" y="409"/>
                  <a:pt x="2787" y="346"/>
                </a:cubicBezTo>
                <a:cubicBezTo>
                  <a:pt x="2787" y="213"/>
                  <a:pt x="2787" y="213"/>
                  <a:pt x="2787" y="213"/>
                </a:cubicBezTo>
                <a:cubicBezTo>
                  <a:pt x="2822" y="213"/>
                  <a:pt x="2822" y="213"/>
                  <a:pt x="2822" y="213"/>
                </a:cubicBezTo>
                <a:cubicBezTo>
                  <a:pt x="2822" y="340"/>
                  <a:pt x="2822" y="340"/>
                  <a:pt x="2822" y="340"/>
                </a:cubicBezTo>
                <a:cubicBezTo>
                  <a:pt x="2822" y="387"/>
                  <a:pt x="2840" y="410"/>
                  <a:pt x="2876" y="410"/>
                </a:cubicBezTo>
                <a:cubicBezTo>
                  <a:pt x="2893" y="410"/>
                  <a:pt x="2908" y="404"/>
                  <a:pt x="2919" y="391"/>
                </a:cubicBezTo>
                <a:cubicBezTo>
                  <a:pt x="2930" y="378"/>
                  <a:pt x="2936" y="362"/>
                  <a:pt x="2936" y="341"/>
                </a:cubicBezTo>
                <a:cubicBezTo>
                  <a:pt x="2936" y="213"/>
                  <a:pt x="2936" y="213"/>
                  <a:pt x="2936" y="213"/>
                </a:cubicBezTo>
                <a:cubicBezTo>
                  <a:pt x="2972" y="213"/>
                  <a:pt x="2972" y="213"/>
                  <a:pt x="2972" y="213"/>
                </a:cubicBezTo>
                <a:lnTo>
                  <a:pt x="2972" y="435"/>
                </a:lnTo>
                <a:close/>
                <a:moveTo>
                  <a:pt x="3009" y="427"/>
                </a:moveTo>
                <a:cubicBezTo>
                  <a:pt x="3009" y="389"/>
                  <a:pt x="3009" y="389"/>
                  <a:pt x="3009" y="389"/>
                </a:cubicBezTo>
                <a:cubicBezTo>
                  <a:pt x="3029" y="403"/>
                  <a:pt x="3050" y="410"/>
                  <a:pt x="3073" y="410"/>
                </a:cubicBezTo>
                <a:cubicBezTo>
                  <a:pt x="3105" y="410"/>
                  <a:pt x="3120" y="400"/>
                  <a:pt x="3120" y="379"/>
                </a:cubicBezTo>
                <a:cubicBezTo>
                  <a:pt x="3120" y="373"/>
                  <a:pt x="3119" y="368"/>
                  <a:pt x="3116" y="364"/>
                </a:cubicBezTo>
                <a:cubicBezTo>
                  <a:pt x="3113" y="360"/>
                  <a:pt x="3110" y="356"/>
                  <a:pt x="3105" y="353"/>
                </a:cubicBezTo>
                <a:cubicBezTo>
                  <a:pt x="3101" y="350"/>
                  <a:pt x="3095" y="347"/>
                  <a:pt x="3089" y="344"/>
                </a:cubicBezTo>
                <a:cubicBezTo>
                  <a:pt x="3083" y="342"/>
                  <a:pt x="3076" y="339"/>
                  <a:pt x="3069" y="336"/>
                </a:cubicBezTo>
                <a:cubicBezTo>
                  <a:pt x="3059" y="333"/>
                  <a:pt x="3051" y="329"/>
                  <a:pt x="3043" y="325"/>
                </a:cubicBezTo>
                <a:cubicBezTo>
                  <a:pt x="3036" y="321"/>
                  <a:pt x="3030" y="316"/>
                  <a:pt x="3025" y="311"/>
                </a:cubicBezTo>
                <a:cubicBezTo>
                  <a:pt x="3020" y="306"/>
                  <a:pt x="3016" y="300"/>
                  <a:pt x="3013" y="294"/>
                </a:cubicBezTo>
                <a:cubicBezTo>
                  <a:pt x="3011" y="288"/>
                  <a:pt x="3010" y="280"/>
                  <a:pt x="3010" y="272"/>
                </a:cubicBezTo>
                <a:cubicBezTo>
                  <a:pt x="3010" y="261"/>
                  <a:pt x="3012" y="252"/>
                  <a:pt x="3017" y="244"/>
                </a:cubicBezTo>
                <a:cubicBezTo>
                  <a:pt x="3021" y="236"/>
                  <a:pt x="3028" y="229"/>
                  <a:pt x="3036" y="224"/>
                </a:cubicBezTo>
                <a:cubicBezTo>
                  <a:pt x="3044" y="218"/>
                  <a:pt x="3053" y="214"/>
                  <a:pt x="3063" y="211"/>
                </a:cubicBezTo>
                <a:cubicBezTo>
                  <a:pt x="3073" y="209"/>
                  <a:pt x="3084" y="207"/>
                  <a:pt x="3095" y="207"/>
                </a:cubicBezTo>
                <a:cubicBezTo>
                  <a:pt x="3114" y="207"/>
                  <a:pt x="3131" y="211"/>
                  <a:pt x="3146" y="217"/>
                </a:cubicBezTo>
                <a:cubicBezTo>
                  <a:pt x="3146" y="253"/>
                  <a:pt x="3146" y="253"/>
                  <a:pt x="3146" y="253"/>
                </a:cubicBezTo>
                <a:cubicBezTo>
                  <a:pt x="3130" y="243"/>
                  <a:pt x="3111" y="237"/>
                  <a:pt x="3090" y="237"/>
                </a:cubicBezTo>
                <a:cubicBezTo>
                  <a:pt x="3083" y="237"/>
                  <a:pt x="3077" y="238"/>
                  <a:pt x="3072" y="240"/>
                </a:cubicBezTo>
                <a:cubicBezTo>
                  <a:pt x="3067" y="241"/>
                  <a:pt x="3062" y="243"/>
                  <a:pt x="3058" y="246"/>
                </a:cubicBezTo>
                <a:cubicBezTo>
                  <a:pt x="3054" y="249"/>
                  <a:pt x="3051" y="252"/>
                  <a:pt x="3049" y="256"/>
                </a:cubicBezTo>
                <a:cubicBezTo>
                  <a:pt x="3047" y="260"/>
                  <a:pt x="3046" y="264"/>
                  <a:pt x="3046" y="269"/>
                </a:cubicBezTo>
                <a:cubicBezTo>
                  <a:pt x="3046" y="274"/>
                  <a:pt x="3047" y="279"/>
                  <a:pt x="3049" y="283"/>
                </a:cubicBezTo>
                <a:cubicBezTo>
                  <a:pt x="3051" y="287"/>
                  <a:pt x="3054" y="291"/>
                  <a:pt x="3058" y="294"/>
                </a:cubicBezTo>
                <a:cubicBezTo>
                  <a:pt x="3063" y="297"/>
                  <a:pt x="3067" y="299"/>
                  <a:pt x="3073" y="302"/>
                </a:cubicBezTo>
                <a:cubicBezTo>
                  <a:pt x="3079" y="304"/>
                  <a:pt x="3086" y="307"/>
                  <a:pt x="3093" y="310"/>
                </a:cubicBezTo>
                <a:cubicBezTo>
                  <a:pt x="3103" y="314"/>
                  <a:pt x="3112" y="318"/>
                  <a:pt x="3120" y="322"/>
                </a:cubicBezTo>
                <a:cubicBezTo>
                  <a:pt x="3127" y="326"/>
                  <a:pt x="3134" y="330"/>
                  <a:pt x="3140" y="335"/>
                </a:cubicBezTo>
                <a:cubicBezTo>
                  <a:pt x="3145" y="340"/>
                  <a:pt x="3149" y="346"/>
                  <a:pt x="3152" y="352"/>
                </a:cubicBezTo>
                <a:cubicBezTo>
                  <a:pt x="3155" y="359"/>
                  <a:pt x="3157" y="367"/>
                  <a:pt x="3157" y="376"/>
                </a:cubicBezTo>
                <a:cubicBezTo>
                  <a:pt x="3157" y="387"/>
                  <a:pt x="3154" y="396"/>
                  <a:pt x="3149" y="404"/>
                </a:cubicBezTo>
                <a:cubicBezTo>
                  <a:pt x="3145" y="412"/>
                  <a:pt x="3138" y="419"/>
                  <a:pt x="3130" y="425"/>
                </a:cubicBezTo>
                <a:cubicBezTo>
                  <a:pt x="3122" y="430"/>
                  <a:pt x="3113" y="434"/>
                  <a:pt x="3102" y="436"/>
                </a:cubicBezTo>
                <a:cubicBezTo>
                  <a:pt x="3091" y="439"/>
                  <a:pt x="3080" y="440"/>
                  <a:pt x="3069" y="440"/>
                </a:cubicBezTo>
                <a:cubicBezTo>
                  <a:pt x="3046" y="440"/>
                  <a:pt x="3026" y="436"/>
                  <a:pt x="3009" y="427"/>
                </a:cubicBezTo>
                <a:close/>
                <a:moveTo>
                  <a:pt x="3212" y="156"/>
                </a:moveTo>
                <a:cubicBezTo>
                  <a:pt x="3206" y="156"/>
                  <a:pt x="3200" y="154"/>
                  <a:pt x="3196" y="149"/>
                </a:cubicBezTo>
                <a:cubicBezTo>
                  <a:pt x="3191" y="145"/>
                  <a:pt x="3189" y="140"/>
                  <a:pt x="3189" y="133"/>
                </a:cubicBezTo>
                <a:cubicBezTo>
                  <a:pt x="3189" y="126"/>
                  <a:pt x="3191" y="121"/>
                  <a:pt x="3196" y="116"/>
                </a:cubicBezTo>
                <a:cubicBezTo>
                  <a:pt x="3200" y="112"/>
                  <a:pt x="3206" y="110"/>
                  <a:pt x="3212" y="110"/>
                </a:cubicBezTo>
                <a:cubicBezTo>
                  <a:pt x="3218" y="110"/>
                  <a:pt x="3224" y="112"/>
                  <a:pt x="3229" y="116"/>
                </a:cubicBezTo>
                <a:cubicBezTo>
                  <a:pt x="3233" y="121"/>
                  <a:pt x="3235" y="126"/>
                  <a:pt x="3235" y="133"/>
                </a:cubicBezTo>
                <a:cubicBezTo>
                  <a:pt x="3235" y="139"/>
                  <a:pt x="3233" y="145"/>
                  <a:pt x="3229" y="149"/>
                </a:cubicBezTo>
                <a:cubicBezTo>
                  <a:pt x="3224" y="154"/>
                  <a:pt x="3218" y="156"/>
                  <a:pt x="3212" y="156"/>
                </a:cubicBezTo>
                <a:close/>
                <a:moveTo>
                  <a:pt x="3229" y="435"/>
                </a:moveTo>
                <a:cubicBezTo>
                  <a:pt x="3194" y="435"/>
                  <a:pt x="3194" y="435"/>
                  <a:pt x="3194" y="435"/>
                </a:cubicBezTo>
                <a:cubicBezTo>
                  <a:pt x="3194" y="213"/>
                  <a:pt x="3194" y="213"/>
                  <a:pt x="3194" y="213"/>
                </a:cubicBezTo>
                <a:cubicBezTo>
                  <a:pt x="3229" y="213"/>
                  <a:pt x="3229" y="213"/>
                  <a:pt x="3229" y="213"/>
                </a:cubicBezTo>
                <a:lnTo>
                  <a:pt x="3229" y="435"/>
                </a:lnTo>
                <a:close/>
                <a:moveTo>
                  <a:pt x="3461" y="435"/>
                </a:moveTo>
                <a:cubicBezTo>
                  <a:pt x="3425" y="435"/>
                  <a:pt x="3425" y="435"/>
                  <a:pt x="3425" y="435"/>
                </a:cubicBezTo>
                <a:cubicBezTo>
                  <a:pt x="3425" y="308"/>
                  <a:pt x="3425" y="308"/>
                  <a:pt x="3425" y="308"/>
                </a:cubicBezTo>
                <a:cubicBezTo>
                  <a:pt x="3425" y="261"/>
                  <a:pt x="3408" y="237"/>
                  <a:pt x="3373" y="237"/>
                </a:cubicBezTo>
                <a:cubicBezTo>
                  <a:pt x="3355" y="237"/>
                  <a:pt x="3341" y="244"/>
                  <a:pt x="3329" y="257"/>
                </a:cubicBezTo>
                <a:cubicBezTo>
                  <a:pt x="3317" y="271"/>
                  <a:pt x="3311" y="288"/>
                  <a:pt x="3311" y="308"/>
                </a:cubicBezTo>
                <a:cubicBezTo>
                  <a:pt x="3311" y="435"/>
                  <a:pt x="3311" y="435"/>
                  <a:pt x="3311" y="435"/>
                </a:cubicBezTo>
                <a:cubicBezTo>
                  <a:pt x="3276" y="435"/>
                  <a:pt x="3276" y="435"/>
                  <a:pt x="3276" y="435"/>
                </a:cubicBezTo>
                <a:cubicBezTo>
                  <a:pt x="3276" y="213"/>
                  <a:pt x="3276" y="213"/>
                  <a:pt x="3276" y="213"/>
                </a:cubicBezTo>
                <a:cubicBezTo>
                  <a:pt x="3311" y="213"/>
                  <a:pt x="3311" y="213"/>
                  <a:pt x="3311" y="213"/>
                </a:cubicBezTo>
                <a:cubicBezTo>
                  <a:pt x="3311" y="250"/>
                  <a:pt x="3311" y="250"/>
                  <a:pt x="3311" y="250"/>
                </a:cubicBezTo>
                <a:cubicBezTo>
                  <a:pt x="3312" y="250"/>
                  <a:pt x="3312" y="250"/>
                  <a:pt x="3312" y="250"/>
                </a:cubicBezTo>
                <a:cubicBezTo>
                  <a:pt x="3329" y="221"/>
                  <a:pt x="3353" y="207"/>
                  <a:pt x="3385" y="207"/>
                </a:cubicBezTo>
                <a:cubicBezTo>
                  <a:pt x="3410" y="207"/>
                  <a:pt x="3428" y="215"/>
                  <a:pt x="3441" y="231"/>
                </a:cubicBezTo>
                <a:cubicBezTo>
                  <a:pt x="3454" y="247"/>
                  <a:pt x="3461" y="269"/>
                  <a:pt x="3461" y="299"/>
                </a:cubicBezTo>
                <a:lnTo>
                  <a:pt x="3461" y="435"/>
                </a:lnTo>
                <a:close/>
                <a:moveTo>
                  <a:pt x="3681" y="333"/>
                </a:moveTo>
                <a:cubicBezTo>
                  <a:pt x="3524" y="333"/>
                  <a:pt x="3524" y="333"/>
                  <a:pt x="3524" y="333"/>
                </a:cubicBezTo>
                <a:cubicBezTo>
                  <a:pt x="3524" y="358"/>
                  <a:pt x="3531" y="377"/>
                  <a:pt x="3544" y="390"/>
                </a:cubicBezTo>
                <a:cubicBezTo>
                  <a:pt x="3556" y="404"/>
                  <a:pt x="3574" y="410"/>
                  <a:pt x="3596" y="410"/>
                </a:cubicBezTo>
                <a:cubicBezTo>
                  <a:pt x="3621" y="410"/>
                  <a:pt x="3644" y="402"/>
                  <a:pt x="3665" y="386"/>
                </a:cubicBezTo>
                <a:cubicBezTo>
                  <a:pt x="3665" y="419"/>
                  <a:pt x="3665" y="419"/>
                  <a:pt x="3665" y="419"/>
                </a:cubicBezTo>
                <a:cubicBezTo>
                  <a:pt x="3646" y="433"/>
                  <a:pt x="3620" y="440"/>
                  <a:pt x="3588" y="440"/>
                </a:cubicBezTo>
                <a:cubicBezTo>
                  <a:pt x="3556" y="440"/>
                  <a:pt x="3532" y="430"/>
                  <a:pt x="3514" y="410"/>
                </a:cubicBezTo>
                <a:cubicBezTo>
                  <a:pt x="3496" y="390"/>
                  <a:pt x="3487" y="361"/>
                  <a:pt x="3487" y="325"/>
                </a:cubicBezTo>
                <a:cubicBezTo>
                  <a:pt x="3487" y="290"/>
                  <a:pt x="3496" y="262"/>
                  <a:pt x="3516" y="240"/>
                </a:cubicBezTo>
                <a:cubicBezTo>
                  <a:pt x="3536" y="218"/>
                  <a:pt x="3560" y="207"/>
                  <a:pt x="3589" y="207"/>
                </a:cubicBezTo>
                <a:cubicBezTo>
                  <a:pt x="3618" y="207"/>
                  <a:pt x="3641" y="217"/>
                  <a:pt x="3657" y="236"/>
                </a:cubicBezTo>
                <a:cubicBezTo>
                  <a:pt x="3673" y="254"/>
                  <a:pt x="3681" y="281"/>
                  <a:pt x="3681" y="314"/>
                </a:cubicBezTo>
                <a:lnTo>
                  <a:pt x="3681" y="333"/>
                </a:lnTo>
                <a:close/>
                <a:moveTo>
                  <a:pt x="3644" y="303"/>
                </a:moveTo>
                <a:cubicBezTo>
                  <a:pt x="3644" y="282"/>
                  <a:pt x="3639" y="266"/>
                  <a:pt x="3629" y="255"/>
                </a:cubicBezTo>
                <a:cubicBezTo>
                  <a:pt x="3620" y="243"/>
                  <a:pt x="3606" y="237"/>
                  <a:pt x="3589" y="237"/>
                </a:cubicBezTo>
                <a:cubicBezTo>
                  <a:pt x="3572" y="237"/>
                  <a:pt x="3558" y="243"/>
                  <a:pt x="3546" y="255"/>
                </a:cubicBezTo>
                <a:cubicBezTo>
                  <a:pt x="3534" y="267"/>
                  <a:pt x="3527" y="283"/>
                  <a:pt x="3524" y="303"/>
                </a:cubicBezTo>
                <a:lnTo>
                  <a:pt x="3644" y="303"/>
                </a:lnTo>
                <a:close/>
                <a:moveTo>
                  <a:pt x="3706" y="427"/>
                </a:moveTo>
                <a:cubicBezTo>
                  <a:pt x="3706" y="389"/>
                  <a:pt x="3706" y="389"/>
                  <a:pt x="3706" y="389"/>
                </a:cubicBezTo>
                <a:cubicBezTo>
                  <a:pt x="3725" y="403"/>
                  <a:pt x="3746" y="410"/>
                  <a:pt x="3770" y="410"/>
                </a:cubicBezTo>
                <a:cubicBezTo>
                  <a:pt x="3801" y="410"/>
                  <a:pt x="3817" y="400"/>
                  <a:pt x="3817" y="379"/>
                </a:cubicBezTo>
                <a:cubicBezTo>
                  <a:pt x="3817" y="373"/>
                  <a:pt x="3815" y="368"/>
                  <a:pt x="3813" y="364"/>
                </a:cubicBezTo>
                <a:cubicBezTo>
                  <a:pt x="3810" y="360"/>
                  <a:pt x="3806" y="356"/>
                  <a:pt x="3802" y="353"/>
                </a:cubicBezTo>
                <a:cubicBezTo>
                  <a:pt x="3797" y="350"/>
                  <a:pt x="3792" y="347"/>
                  <a:pt x="3786" y="344"/>
                </a:cubicBezTo>
                <a:cubicBezTo>
                  <a:pt x="3780" y="342"/>
                  <a:pt x="3773" y="339"/>
                  <a:pt x="3766" y="336"/>
                </a:cubicBezTo>
                <a:cubicBezTo>
                  <a:pt x="3756" y="333"/>
                  <a:pt x="3747" y="329"/>
                  <a:pt x="3740" y="325"/>
                </a:cubicBezTo>
                <a:cubicBezTo>
                  <a:pt x="3732" y="321"/>
                  <a:pt x="3726" y="316"/>
                  <a:pt x="3721" y="311"/>
                </a:cubicBezTo>
                <a:cubicBezTo>
                  <a:pt x="3716" y="306"/>
                  <a:pt x="3712" y="300"/>
                  <a:pt x="3710" y="294"/>
                </a:cubicBezTo>
                <a:cubicBezTo>
                  <a:pt x="3707" y="288"/>
                  <a:pt x="3706" y="280"/>
                  <a:pt x="3706" y="272"/>
                </a:cubicBezTo>
                <a:cubicBezTo>
                  <a:pt x="3706" y="261"/>
                  <a:pt x="3708" y="252"/>
                  <a:pt x="3713" y="244"/>
                </a:cubicBezTo>
                <a:cubicBezTo>
                  <a:pt x="3718" y="236"/>
                  <a:pt x="3724" y="229"/>
                  <a:pt x="3732" y="224"/>
                </a:cubicBezTo>
                <a:cubicBezTo>
                  <a:pt x="3740" y="218"/>
                  <a:pt x="3749" y="214"/>
                  <a:pt x="3760" y="211"/>
                </a:cubicBezTo>
                <a:cubicBezTo>
                  <a:pt x="3770" y="209"/>
                  <a:pt x="3780" y="207"/>
                  <a:pt x="3791" y="207"/>
                </a:cubicBezTo>
                <a:cubicBezTo>
                  <a:pt x="3811" y="207"/>
                  <a:pt x="3828" y="211"/>
                  <a:pt x="3843" y="217"/>
                </a:cubicBezTo>
                <a:cubicBezTo>
                  <a:pt x="3843" y="253"/>
                  <a:pt x="3843" y="253"/>
                  <a:pt x="3843" y="253"/>
                </a:cubicBezTo>
                <a:cubicBezTo>
                  <a:pt x="3827" y="243"/>
                  <a:pt x="3808" y="237"/>
                  <a:pt x="3787" y="237"/>
                </a:cubicBezTo>
                <a:cubicBezTo>
                  <a:pt x="3780" y="237"/>
                  <a:pt x="3774" y="238"/>
                  <a:pt x="3769" y="240"/>
                </a:cubicBezTo>
                <a:cubicBezTo>
                  <a:pt x="3763" y="241"/>
                  <a:pt x="3759" y="243"/>
                  <a:pt x="3755" y="246"/>
                </a:cubicBezTo>
                <a:cubicBezTo>
                  <a:pt x="3751" y="249"/>
                  <a:pt x="3748" y="252"/>
                  <a:pt x="3746" y="256"/>
                </a:cubicBezTo>
                <a:cubicBezTo>
                  <a:pt x="3744" y="260"/>
                  <a:pt x="3743" y="264"/>
                  <a:pt x="3743" y="269"/>
                </a:cubicBezTo>
                <a:cubicBezTo>
                  <a:pt x="3743" y="274"/>
                  <a:pt x="3744" y="279"/>
                  <a:pt x="3746" y="283"/>
                </a:cubicBezTo>
                <a:cubicBezTo>
                  <a:pt x="3748" y="287"/>
                  <a:pt x="3751" y="291"/>
                  <a:pt x="3755" y="294"/>
                </a:cubicBezTo>
                <a:cubicBezTo>
                  <a:pt x="3759" y="297"/>
                  <a:pt x="3764" y="299"/>
                  <a:pt x="3770" y="302"/>
                </a:cubicBezTo>
                <a:cubicBezTo>
                  <a:pt x="3776" y="304"/>
                  <a:pt x="3782" y="307"/>
                  <a:pt x="3790" y="310"/>
                </a:cubicBezTo>
                <a:cubicBezTo>
                  <a:pt x="3799" y="314"/>
                  <a:pt x="3808" y="318"/>
                  <a:pt x="3816" y="322"/>
                </a:cubicBezTo>
                <a:cubicBezTo>
                  <a:pt x="3824" y="326"/>
                  <a:pt x="3831" y="330"/>
                  <a:pt x="3836" y="335"/>
                </a:cubicBezTo>
                <a:cubicBezTo>
                  <a:pt x="3842" y="340"/>
                  <a:pt x="3846" y="346"/>
                  <a:pt x="3849" y="352"/>
                </a:cubicBezTo>
                <a:cubicBezTo>
                  <a:pt x="3852" y="359"/>
                  <a:pt x="3853" y="367"/>
                  <a:pt x="3853" y="376"/>
                </a:cubicBezTo>
                <a:cubicBezTo>
                  <a:pt x="3853" y="387"/>
                  <a:pt x="3851" y="396"/>
                  <a:pt x="3846" y="404"/>
                </a:cubicBezTo>
                <a:cubicBezTo>
                  <a:pt x="3841" y="412"/>
                  <a:pt x="3835" y="419"/>
                  <a:pt x="3827" y="425"/>
                </a:cubicBezTo>
                <a:cubicBezTo>
                  <a:pt x="3818" y="430"/>
                  <a:pt x="3809" y="434"/>
                  <a:pt x="3799" y="436"/>
                </a:cubicBezTo>
                <a:cubicBezTo>
                  <a:pt x="3788" y="439"/>
                  <a:pt x="3777" y="440"/>
                  <a:pt x="3765" y="440"/>
                </a:cubicBezTo>
                <a:cubicBezTo>
                  <a:pt x="3742" y="440"/>
                  <a:pt x="3722" y="436"/>
                  <a:pt x="3706" y="427"/>
                </a:cubicBezTo>
                <a:close/>
                <a:moveTo>
                  <a:pt x="3877" y="427"/>
                </a:moveTo>
                <a:cubicBezTo>
                  <a:pt x="3877" y="389"/>
                  <a:pt x="3877" y="389"/>
                  <a:pt x="3877" y="389"/>
                </a:cubicBezTo>
                <a:cubicBezTo>
                  <a:pt x="3897" y="403"/>
                  <a:pt x="3918" y="410"/>
                  <a:pt x="3941" y="410"/>
                </a:cubicBezTo>
                <a:cubicBezTo>
                  <a:pt x="3973" y="410"/>
                  <a:pt x="3988" y="400"/>
                  <a:pt x="3988" y="379"/>
                </a:cubicBezTo>
                <a:cubicBezTo>
                  <a:pt x="3988" y="373"/>
                  <a:pt x="3987" y="368"/>
                  <a:pt x="3984" y="364"/>
                </a:cubicBezTo>
                <a:cubicBezTo>
                  <a:pt x="3982" y="360"/>
                  <a:pt x="3978" y="356"/>
                  <a:pt x="3973" y="353"/>
                </a:cubicBezTo>
                <a:cubicBezTo>
                  <a:pt x="3969" y="350"/>
                  <a:pt x="3964" y="347"/>
                  <a:pt x="3957" y="344"/>
                </a:cubicBezTo>
                <a:cubicBezTo>
                  <a:pt x="3951" y="342"/>
                  <a:pt x="3945" y="339"/>
                  <a:pt x="3937" y="336"/>
                </a:cubicBezTo>
                <a:cubicBezTo>
                  <a:pt x="3928" y="333"/>
                  <a:pt x="3919" y="329"/>
                  <a:pt x="3911" y="325"/>
                </a:cubicBezTo>
                <a:cubicBezTo>
                  <a:pt x="3904" y="321"/>
                  <a:pt x="3898" y="316"/>
                  <a:pt x="3893" y="311"/>
                </a:cubicBezTo>
                <a:cubicBezTo>
                  <a:pt x="3888" y="306"/>
                  <a:pt x="3884" y="300"/>
                  <a:pt x="3881" y="294"/>
                </a:cubicBezTo>
                <a:cubicBezTo>
                  <a:pt x="3879" y="288"/>
                  <a:pt x="3878" y="280"/>
                  <a:pt x="3878" y="272"/>
                </a:cubicBezTo>
                <a:cubicBezTo>
                  <a:pt x="3878" y="261"/>
                  <a:pt x="3880" y="252"/>
                  <a:pt x="3885" y="244"/>
                </a:cubicBezTo>
                <a:cubicBezTo>
                  <a:pt x="3890" y="236"/>
                  <a:pt x="3896" y="229"/>
                  <a:pt x="3904" y="224"/>
                </a:cubicBezTo>
                <a:cubicBezTo>
                  <a:pt x="3912" y="218"/>
                  <a:pt x="3921" y="214"/>
                  <a:pt x="3931" y="211"/>
                </a:cubicBezTo>
                <a:cubicBezTo>
                  <a:pt x="3941" y="209"/>
                  <a:pt x="3952" y="207"/>
                  <a:pt x="3963" y="207"/>
                </a:cubicBezTo>
                <a:cubicBezTo>
                  <a:pt x="3982" y="207"/>
                  <a:pt x="3999" y="211"/>
                  <a:pt x="4015" y="217"/>
                </a:cubicBezTo>
                <a:cubicBezTo>
                  <a:pt x="4015" y="253"/>
                  <a:pt x="4015" y="253"/>
                  <a:pt x="4015" y="253"/>
                </a:cubicBezTo>
                <a:cubicBezTo>
                  <a:pt x="3998" y="243"/>
                  <a:pt x="3979" y="237"/>
                  <a:pt x="3958" y="237"/>
                </a:cubicBezTo>
                <a:cubicBezTo>
                  <a:pt x="3951" y="237"/>
                  <a:pt x="3945" y="238"/>
                  <a:pt x="3940" y="240"/>
                </a:cubicBezTo>
                <a:cubicBezTo>
                  <a:pt x="3935" y="241"/>
                  <a:pt x="3930" y="243"/>
                  <a:pt x="3926" y="246"/>
                </a:cubicBezTo>
                <a:cubicBezTo>
                  <a:pt x="3922" y="249"/>
                  <a:pt x="3919" y="252"/>
                  <a:pt x="3917" y="256"/>
                </a:cubicBezTo>
                <a:cubicBezTo>
                  <a:pt x="3915" y="260"/>
                  <a:pt x="3914" y="264"/>
                  <a:pt x="3914" y="269"/>
                </a:cubicBezTo>
                <a:cubicBezTo>
                  <a:pt x="3914" y="274"/>
                  <a:pt x="3915" y="279"/>
                  <a:pt x="3917" y="283"/>
                </a:cubicBezTo>
                <a:cubicBezTo>
                  <a:pt x="3919" y="287"/>
                  <a:pt x="3923" y="291"/>
                  <a:pt x="3927" y="294"/>
                </a:cubicBezTo>
                <a:cubicBezTo>
                  <a:pt x="3931" y="297"/>
                  <a:pt x="3936" y="299"/>
                  <a:pt x="3941" y="302"/>
                </a:cubicBezTo>
                <a:cubicBezTo>
                  <a:pt x="3947" y="304"/>
                  <a:pt x="3954" y="307"/>
                  <a:pt x="3961" y="310"/>
                </a:cubicBezTo>
                <a:cubicBezTo>
                  <a:pt x="3971" y="314"/>
                  <a:pt x="3980" y="318"/>
                  <a:pt x="3988" y="322"/>
                </a:cubicBezTo>
                <a:cubicBezTo>
                  <a:pt x="3996" y="326"/>
                  <a:pt x="4002" y="330"/>
                  <a:pt x="4008" y="335"/>
                </a:cubicBezTo>
                <a:cubicBezTo>
                  <a:pt x="4013" y="340"/>
                  <a:pt x="4017" y="346"/>
                  <a:pt x="4020" y="352"/>
                </a:cubicBezTo>
                <a:cubicBezTo>
                  <a:pt x="4023" y="359"/>
                  <a:pt x="4025" y="367"/>
                  <a:pt x="4025" y="376"/>
                </a:cubicBezTo>
                <a:cubicBezTo>
                  <a:pt x="4025" y="387"/>
                  <a:pt x="4022" y="396"/>
                  <a:pt x="4018" y="404"/>
                </a:cubicBezTo>
                <a:cubicBezTo>
                  <a:pt x="4013" y="412"/>
                  <a:pt x="4006" y="419"/>
                  <a:pt x="3998" y="425"/>
                </a:cubicBezTo>
                <a:cubicBezTo>
                  <a:pt x="3990" y="430"/>
                  <a:pt x="3981" y="434"/>
                  <a:pt x="3970" y="436"/>
                </a:cubicBezTo>
                <a:cubicBezTo>
                  <a:pt x="3959" y="439"/>
                  <a:pt x="3948" y="440"/>
                  <a:pt x="3937" y="440"/>
                </a:cubicBezTo>
                <a:cubicBezTo>
                  <a:pt x="3914" y="440"/>
                  <a:pt x="3894" y="436"/>
                  <a:pt x="3877" y="4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89606" tIns="44804" rIns="89606" bIns="4480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8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1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8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6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8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4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1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8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37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15717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184474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" y="3877277"/>
            <a:ext cx="12191687" cy="202277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12829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45" b="0" i="0" u="none" strike="noStrike" kern="1200" cap="none" spc="0" normalizeH="0" baseline="0" noProof="0" dirty="0">
              <a:ln>
                <a:noFill/>
              </a:ln>
              <a:gradFill>
                <a:gsLst>
                  <a:gs pos="18898">
                    <a:srgbClr val="FFFFFF"/>
                  </a:gs>
                  <a:gs pos="37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3877276"/>
            <a:ext cx="11653523" cy="2022775"/>
          </a:xfrm>
          <a:noFill/>
        </p:spPr>
        <p:txBody>
          <a:bodyPr tIns="91440" bIns="91440" anchor="t" anchorCtr="0">
            <a:no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33438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hot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1" y="3877277"/>
            <a:ext cx="12191687" cy="202277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12829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45" b="0" i="0" u="none" strike="noStrike" kern="1200" cap="none" spc="0" normalizeH="0" baseline="0" noProof="0" dirty="0">
              <a:ln>
                <a:noFill/>
              </a:ln>
              <a:gradFill>
                <a:gsLst>
                  <a:gs pos="18898">
                    <a:srgbClr val="FFFFFF"/>
                  </a:gs>
                  <a:gs pos="37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3877276"/>
            <a:ext cx="11653523" cy="2022775"/>
          </a:xfrm>
          <a:noFill/>
        </p:spPr>
        <p:txBody>
          <a:bodyPr tIns="91440" bIns="91440" anchor="t" anchorCtr="0">
            <a:no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9461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703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33469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117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89636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698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8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00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759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704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23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92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6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E6E73"/>
                    </a:gs>
                    <a:gs pos="100000">
                      <a:srgbClr val="6E6E73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" y="3083652"/>
            <a:ext cx="3227129" cy="6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92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6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2014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5" y="3083652"/>
            <a:ext cx="3227129" cy="69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6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62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5" y="1447801"/>
            <a:ext cx="5396366" cy="2643371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318" indent="0">
              <a:buNone/>
              <a:defRPr sz="2000"/>
            </a:lvl3pPr>
            <a:lvl4pPr marL="457112" indent="0">
              <a:buNone/>
              <a:defRPr sz="2000"/>
            </a:lvl4pPr>
            <a:lvl5pPr marL="693604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2" y="1447800"/>
            <a:ext cx="5396366" cy="2695994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4" marR="0" indent="0" algn="l" defTabSz="91418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18" marR="0" indent="0" algn="l" defTabSz="91418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286" marR="0" indent="0" algn="l" defTabSz="91418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256" marR="0" indent="0" algn="l" defTabSz="91418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18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91418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91418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91418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91418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5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7">
              <a:defRPr/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EAEAEA"/>
                    </a:gs>
                    <a:gs pos="0">
                      <a:srgbClr val="EAEAEA"/>
                    </a:gs>
                  </a:gsLst>
                  <a:lin ang="5400000" scaled="0"/>
                </a:gradFill>
              </a:rPr>
              <a:pPr defTabSz="914367">
                <a:defRPr/>
              </a:pPr>
              <a:t>‹#›</a:t>
            </a:fld>
            <a:endParaRPr lang="en-US" dirty="0">
              <a:gradFill>
                <a:gsLst>
                  <a:gs pos="100000">
                    <a:srgbClr val="EAEAEA"/>
                  </a:gs>
                  <a:gs pos="0">
                    <a:srgbClr val="EAEAEA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9444" y="6153596"/>
            <a:ext cx="65648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9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1" y="780"/>
            <a:ext cx="12207033" cy="6867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3916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40968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758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380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1" y="1366"/>
            <a:ext cx="12207033" cy="6866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412" y="5774641"/>
            <a:ext cx="511976" cy="585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3916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40968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5621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2" y="1365"/>
            <a:ext cx="12207032" cy="686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412" y="5774641"/>
            <a:ext cx="511976" cy="585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3916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40968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2348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2" y="1365"/>
            <a:ext cx="12207032" cy="686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412" y="5774641"/>
            <a:ext cx="511976" cy="585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3916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40968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4540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412" y="5774641"/>
            <a:ext cx="511976" cy="58511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0992544" y="6494455"/>
            <a:ext cx="115202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3916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40968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3124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40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59442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-1"/>
            <a:ext cx="12192000" cy="6857999"/>
          </a:xfr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baseline="0" dirty="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br>
              <a:rPr lang="en-US" dirty="0"/>
            </a:br>
            <a:r>
              <a:rPr lang="en-US" dirty="0"/>
              <a:t>Then right click and send picture to back </a:t>
            </a:r>
            <a:br>
              <a:rPr lang="en-US" dirty="0"/>
            </a:br>
            <a:r>
              <a:rPr lang="en-US" dirty="0"/>
              <a:t>to bring text and bottom banner forward. </a:t>
            </a:r>
            <a:br>
              <a:rPr lang="en-US" dirty="0"/>
            </a:br>
            <a:r>
              <a:rPr lang="en-US" dirty="0"/>
              <a:t>This slide must be accessed via the ‘Supplementary </a:t>
            </a:r>
            <a:br>
              <a:rPr lang="en-US" dirty="0"/>
            </a:br>
            <a:r>
              <a:rPr lang="en-US" dirty="0"/>
              <a:t>slides’ to ensure the banner appears at the bottom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1366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1" y="780"/>
            <a:ext cx="12207033" cy="6867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3916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40968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1990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1" y="1366"/>
            <a:ext cx="12207033" cy="6866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412" y="5774641"/>
            <a:ext cx="511976" cy="585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3916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40968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99456" y="6309320"/>
            <a:ext cx="998501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7728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2" y="1365"/>
            <a:ext cx="12207032" cy="686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412" y="5774641"/>
            <a:ext cx="511976" cy="585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3916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40968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343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2" y="1365"/>
            <a:ext cx="12207032" cy="686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412" y="5774641"/>
            <a:ext cx="511976" cy="585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534" y="1701800"/>
            <a:ext cx="10176933" cy="143916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[Title over two lines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Shift+Enter</a:t>
            </a:r>
            <a:r>
              <a:rPr lang="en-US" dirty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07533" y="3140968"/>
            <a:ext cx="10176000" cy="768085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[Subtitle (delete if not required)]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lIns="0" tIns="0" rIns="0" bIns="0"/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0366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1" y="1366"/>
            <a:ext cx="12207033" cy="6866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412" y="5774641"/>
            <a:ext cx="511976" cy="58511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199456" y="6309320"/>
            <a:ext cx="998501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7534" y="1604830"/>
            <a:ext cx="10176933" cy="8206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5333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05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7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6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7" y="0"/>
            <a:ext cx="12188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1300" y="152400"/>
            <a:ext cx="11709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565" y="989657"/>
            <a:ext cx="1158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white">
          <a:xfrm>
            <a:off x="304800" y="6477001"/>
            <a:ext cx="1718733" cy="25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72691B5-DEFE-410D-A514-33EE8631160D}" type="slidenum">
              <a:rPr lang="en-US" sz="1333" smtClean="0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33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838201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46179" y="6504768"/>
            <a:ext cx="2759089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33" dirty="0">
                <a:solidFill>
                  <a:prstClr val="white"/>
                </a:solidFill>
                <a:ea typeface="ＭＳ Ｐゴシック" pitchFamily="34" charset="-128"/>
              </a:rPr>
              <a:t>Confidential and Proprietary –  NDA use only</a:t>
            </a:r>
          </a:p>
        </p:txBody>
      </p:sp>
    </p:spTree>
    <p:extLst>
      <p:ext uri="{BB962C8B-B14F-4D97-AF65-F5344CB8AC3E}">
        <p14:creationId xmlns:p14="http://schemas.microsoft.com/office/powerpoint/2010/main" val="371302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>
    <p:strips dir="ru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 b="0" spc="-200">
          <a:solidFill>
            <a:srgbClr val="439539"/>
          </a:solidFill>
          <a:latin typeface="+mj-lt"/>
          <a:ea typeface="ＭＳ Ｐゴシック" pitchFamily="-111" charset="-128"/>
          <a:cs typeface="Interstate-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439539"/>
          </a:solidFill>
          <a:latin typeface="Interstate-Light" pitchFamily="-111" charset="0"/>
          <a:ea typeface="ＭＳ Ｐゴシック" pitchFamily="-111" charset="-128"/>
          <a:cs typeface="Interstate-Light" pitchFamily="-11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439539"/>
          </a:solidFill>
          <a:latin typeface="Interstate-Light" pitchFamily="-111" charset="0"/>
          <a:ea typeface="ＭＳ Ｐゴシック" pitchFamily="-111" charset="-128"/>
          <a:cs typeface="Interstate-Light" pitchFamily="-11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439539"/>
          </a:solidFill>
          <a:latin typeface="Interstate-Light" pitchFamily="-111" charset="0"/>
          <a:ea typeface="ＭＳ Ｐゴシック" pitchFamily="-111" charset="-128"/>
          <a:cs typeface="Interstate-Light" pitchFamily="-11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rgbClr val="439539"/>
          </a:solidFill>
          <a:latin typeface="Interstate-Light" pitchFamily="-111" charset="0"/>
          <a:ea typeface="ＭＳ Ｐゴシック" pitchFamily="-111" charset="-128"/>
          <a:cs typeface="Interstate-Light" pitchFamily="-111" charset="0"/>
        </a:defRPr>
      </a:lvl5pPr>
      <a:lvl6pPr marL="60958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6pPr>
      <a:lvl7pPr marL="121917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7pPr>
      <a:lvl8pPr marL="182875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8pPr>
      <a:lvl9pPr marL="2438339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439539"/>
        </a:buClr>
        <a:buFont typeface="Wingdings" charset="2"/>
        <a:buChar char="§"/>
        <a:defRPr sz="2933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87D6"/>
        </a:buClr>
        <a:buFont typeface="Lucida Grande" charset="0"/>
        <a:buChar char="–"/>
        <a:defRPr sz="2667">
          <a:solidFill>
            <a:schemeClr val="tx1"/>
          </a:solidFill>
          <a:latin typeface="+mn-lt"/>
          <a:ea typeface="ＭＳ Ｐゴシック" pitchFamily="-111" charset="-128"/>
        </a:defRPr>
      </a:lvl2pPr>
      <a:lvl3pPr marL="1676358" indent="-457189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Wingdings 2" pitchFamily="18" charset="2"/>
        <a:buChar char=""/>
        <a:defRPr sz="2133">
          <a:solidFill>
            <a:schemeClr val="tx1"/>
          </a:solidFill>
          <a:latin typeface="+mn-lt"/>
          <a:ea typeface="ＭＳ Ｐゴシック" pitchFamily="-111" charset="-128"/>
        </a:defRPr>
      </a:lvl3pPr>
      <a:lvl4pPr marL="2133547" indent="-304792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6F7CAD"/>
        </a:buClr>
        <a:buFont typeface="Wingdings 3" pitchFamily="18" charset="2"/>
        <a:buChar char="¬"/>
        <a:defRPr sz="2133">
          <a:solidFill>
            <a:schemeClr val="tx1"/>
          </a:solidFill>
          <a:latin typeface="+mn-lt"/>
          <a:ea typeface="ＭＳ Ｐゴシック" pitchFamily="-111" charset="-128"/>
        </a:defRPr>
      </a:lvl4pPr>
      <a:lvl5pPr marL="2895528" indent="-457189" algn="l" rtl="0" eaLnBrk="0" fontAlgn="base" hangingPunct="0">
        <a:spcBef>
          <a:spcPct val="20000"/>
        </a:spcBef>
        <a:spcAft>
          <a:spcPct val="0"/>
        </a:spcAft>
        <a:buClr>
          <a:srgbClr val="6F7CAD"/>
        </a:buClr>
        <a:buFont typeface="Wingdings 3" pitchFamily="18" charset="2"/>
        <a:buChar char="¬"/>
        <a:defRPr sz="2133">
          <a:solidFill>
            <a:schemeClr val="tx1"/>
          </a:solidFill>
          <a:latin typeface="+mn-lt"/>
          <a:ea typeface="ＭＳ Ｐゴシック" pitchFamily="-111" charset="-128"/>
        </a:defRPr>
      </a:lvl5pPr>
      <a:lvl6pPr marL="3505112" indent="-457189" algn="l" rtl="0" eaLnBrk="1" fontAlgn="base" hangingPunct="1">
        <a:spcBef>
          <a:spcPct val="20000"/>
        </a:spcBef>
        <a:spcAft>
          <a:spcPct val="0"/>
        </a:spcAft>
        <a:buClr>
          <a:srgbClr val="6F7CAD"/>
        </a:buClr>
        <a:buFont typeface="Wingdings 3" pitchFamily="18" charset="2"/>
        <a:buChar char="¬"/>
        <a:defRPr sz="2133">
          <a:solidFill>
            <a:schemeClr val="tx1"/>
          </a:solidFill>
          <a:latin typeface="+mn-lt"/>
        </a:defRPr>
      </a:lvl6pPr>
      <a:lvl7pPr marL="4114697" indent="-457189" algn="l" rtl="0" eaLnBrk="1" fontAlgn="base" hangingPunct="1">
        <a:spcBef>
          <a:spcPct val="20000"/>
        </a:spcBef>
        <a:spcAft>
          <a:spcPct val="0"/>
        </a:spcAft>
        <a:buClr>
          <a:srgbClr val="6F7CAD"/>
        </a:buClr>
        <a:buFont typeface="Wingdings 3" pitchFamily="18" charset="2"/>
        <a:buChar char="¬"/>
        <a:defRPr sz="2133">
          <a:solidFill>
            <a:schemeClr val="tx1"/>
          </a:solidFill>
          <a:latin typeface="+mn-lt"/>
        </a:defRPr>
      </a:lvl7pPr>
      <a:lvl8pPr marL="4724282" indent="-457189" algn="l" rtl="0" eaLnBrk="1" fontAlgn="base" hangingPunct="1">
        <a:spcBef>
          <a:spcPct val="20000"/>
        </a:spcBef>
        <a:spcAft>
          <a:spcPct val="0"/>
        </a:spcAft>
        <a:buClr>
          <a:srgbClr val="6F7CAD"/>
        </a:buClr>
        <a:buFont typeface="Wingdings 3" pitchFamily="18" charset="2"/>
        <a:buChar char="¬"/>
        <a:defRPr sz="2133">
          <a:solidFill>
            <a:schemeClr val="tx1"/>
          </a:solidFill>
          <a:latin typeface="+mn-lt"/>
        </a:defRPr>
      </a:lvl8pPr>
      <a:lvl9pPr marL="5333867" indent="-457189" algn="l" rtl="0" eaLnBrk="1" fontAlgn="base" hangingPunct="1">
        <a:spcBef>
          <a:spcPct val="20000"/>
        </a:spcBef>
        <a:spcAft>
          <a:spcPct val="0"/>
        </a:spcAft>
        <a:buClr>
          <a:srgbClr val="6F7CAD"/>
        </a:buClr>
        <a:buFont typeface="Wingdings 3" pitchFamily="18" charset="2"/>
        <a:buChar char="¬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51" y="228603"/>
            <a:ext cx="11151917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51" y="1447800"/>
            <a:ext cx="11151916" cy="200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86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</p:sldLayoutIdLst>
  <p:transition>
    <p:fade/>
  </p:transition>
  <p:txStyles>
    <p:titleStyle>
      <a:lvl1pPr algn="l" defTabSz="914272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0" indent="0" algn="l" defTabSz="914272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None/>
        <a:defRPr sz="316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j-lt"/>
          <a:ea typeface="+mn-ea"/>
          <a:cs typeface="+mn-cs"/>
        </a:defRPr>
      </a:lvl1pPr>
      <a:lvl2pPr marL="630175" indent="-284134" algn="l" defTabSz="914272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30175" algn="l"/>
        </a:tabLst>
        <a:defRPr sz="283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914308" indent="-284134" algn="l" defTabSz="914272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1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482577" indent="-223814" algn="l" defTabSz="914272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914308" algn="l"/>
        </a:tabLst>
        <a:defRPr sz="20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712742" indent="-230165" algn="l" defTabSz="914272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0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514248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4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0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6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0" algn="l" defTabSz="91427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91427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91427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91427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67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534" y="644691"/>
            <a:ext cx="10176933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534" y="1892300"/>
            <a:ext cx="10176933" cy="4129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16800" y="6576000"/>
            <a:ext cx="1440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AU" sz="800" dirty="0">
                <a:solidFill>
                  <a:schemeClr val="tx2"/>
                </a:solidFill>
              </a:rPr>
              <a:t>Copyright Telstra</a:t>
            </a:r>
            <a:r>
              <a:rPr lang="en-AU" sz="800" baseline="30000" dirty="0">
                <a:solidFill>
                  <a:schemeClr val="tx2"/>
                </a:solidFill>
              </a:rPr>
              <a:t>©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7493" y="6576187"/>
            <a:ext cx="3552395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|    Footer text</a:t>
            </a: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36176" y="6576187"/>
            <a:ext cx="387217" cy="1245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237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dt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37061" indent="-237061" algn="l" defTabSz="121917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74121" indent="-237061" algn="l" defTabSz="121917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11182" indent="-237061" algn="l" defTabSz="121917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65176" indent="-253994" algn="l" defTabSz="1219170" rtl="0" eaLnBrk="1" latinLnBrk="0" hangingPunct="1"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emf"/><Relationship Id="rId4" Type="http://schemas.openxmlformats.org/officeDocument/2006/relationships/image" Target="../media/image49.png"/><Relationship Id="rId9" Type="http://schemas.openxmlformats.org/officeDocument/2006/relationships/image" Target="../media/image54.emf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1Nmemf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Latest News and Developments</a:t>
            </a:r>
            <a:endParaRPr lang="en-GB" sz="4800" dirty="0"/>
          </a:p>
        </p:txBody>
      </p:sp>
      <p:sp>
        <p:nvSpPr>
          <p:cNvPr id="9" name="Subtitle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>
            <a:normAutofit fontScale="92500" lnSpcReduction="20000"/>
          </a:bodyPr>
          <a:lstStyle/>
          <a:p>
            <a:r>
              <a:rPr lang="en-AU" sz="4000" dirty="0"/>
              <a:t>Craig Chiffers</a:t>
            </a:r>
          </a:p>
          <a:p>
            <a:r>
              <a:rPr lang="en-AU" sz="4000" dirty="0"/>
              <a:t>        @</a:t>
            </a:r>
            <a:r>
              <a:rPr lang="en-AU" sz="4000" dirty="0" err="1"/>
              <a:t>cchiffers</a:t>
            </a:r>
            <a:endParaRPr lang="en-AU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044E78-CC80-4985-8294-1BA76ED6B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331" y="4579455"/>
            <a:ext cx="605518" cy="6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4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5" name="Picture 4" descr="Image result for microsoft teams logo transparent">
            <a:extLst>
              <a:ext uri="{FF2B5EF4-FFF2-40B4-BE49-F238E27FC236}">
                <a16:creationId xmlns:a16="http://schemas.microsoft.com/office/drawing/2014/main" id="{8FC705F4-6FB3-4E0F-A8D8-159001AE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50" y="279735"/>
            <a:ext cx="1349406" cy="13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428D5-3699-4B30-A838-71833679944D}"/>
              </a:ext>
            </a:extLst>
          </p:cNvPr>
          <p:cNvSpPr txBox="1"/>
          <p:nvPr/>
        </p:nvSpPr>
        <p:spPr>
          <a:xfrm>
            <a:off x="831659" y="1939346"/>
            <a:ext cx="10528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now create a new team and use an existing team as a template.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22D35-15D0-4FD4-A179-EA5C0F34A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820" y="2714441"/>
            <a:ext cx="6962359" cy="39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F531EB1-C90C-4BAF-9C5D-2E690CD1A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Vendor news</a:t>
            </a:r>
          </a:p>
        </p:txBody>
      </p:sp>
    </p:spTree>
    <p:extLst>
      <p:ext uri="{BB962C8B-B14F-4D97-AF65-F5344CB8AC3E}">
        <p14:creationId xmlns:p14="http://schemas.microsoft.com/office/powerpoint/2010/main" val="42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plantronics logo">
            <a:extLst>
              <a:ext uri="{FF2B5EF4-FFF2-40B4-BE49-F238E27FC236}">
                <a16:creationId xmlns:a16="http://schemas.microsoft.com/office/drawing/2014/main" id="{0220482A-937C-4B7F-82D6-871EED5F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8" y="609600"/>
            <a:ext cx="5516582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9023B-CFA9-4912-87D7-E8D5FA683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487" y="2980455"/>
            <a:ext cx="6603174" cy="1892063"/>
          </a:xfrm>
          <a:prstGeom prst="rect">
            <a:avLst/>
          </a:prstGeom>
        </p:spPr>
      </p:pic>
      <p:pic>
        <p:nvPicPr>
          <p:cNvPr id="1026" name="Picture 2" descr="Image result for purchased icon png">
            <a:extLst>
              <a:ext uri="{FF2B5EF4-FFF2-40B4-BE49-F238E27FC236}">
                <a16:creationId xmlns:a16="http://schemas.microsoft.com/office/drawing/2014/main" id="{E6297021-2E5B-43A9-9BCB-39A30096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18" y="270728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plantronics logo">
            <a:extLst>
              <a:ext uri="{FF2B5EF4-FFF2-40B4-BE49-F238E27FC236}">
                <a16:creationId xmlns:a16="http://schemas.microsoft.com/office/drawing/2014/main" id="{0220482A-937C-4B7F-82D6-871EED5F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8" y="609600"/>
            <a:ext cx="5516582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DAC81D-0419-4044-9996-134339757FBB}"/>
              </a:ext>
            </a:extLst>
          </p:cNvPr>
          <p:cNvSpPr txBox="1"/>
          <p:nvPr/>
        </p:nvSpPr>
        <p:spPr>
          <a:xfrm>
            <a:off x="0" y="2011680"/>
            <a:ext cx="12192000" cy="484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9D0B32-5380-4539-8E29-BBC4CB948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49"/>
          <a:stretch/>
        </p:blipFill>
        <p:spPr>
          <a:xfrm>
            <a:off x="1769422" y="2011583"/>
            <a:ext cx="8251663" cy="47204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9B4CC1-00EF-4E15-AC1F-00BEF7A9B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088" y="5420703"/>
            <a:ext cx="2496031" cy="1437297"/>
          </a:xfrm>
          <a:prstGeom prst="rect">
            <a:avLst/>
          </a:prstGeom>
        </p:spPr>
      </p:pic>
      <p:sp>
        <p:nvSpPr>
          <p:cNvPr id="27" name="Title 5">
            <a:extLst>
              <a:ext uri="{FF2B5EF4-FFF2-40B4-BE49-F238E27FC236}">
                <a16:creationId xmlns:a16="http://schemas.microsoft.com/office/drawing/2014/main" id="{467E129D-513E-4061-8C10-B92385A1AD7C}"/>
              </a:ext>
            </a:extLst>
          </p:cNvPr>
          <p:cNvSpPr>
            <a:spLocks noGrp="1"/>
          </p:cNvSpPr>
          <p:nvPr/>
        </p:nvSpPr>
        <p:spPr>
          <a:xfrm>
            <a:off x="6850725" y="486885"/>
            <a:ext cx="10972800" cy="898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D63E2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Introducing Calisto 7200</a:t>
            </a:r>
            <a:endParaRPr kumimoji="0" lang="en-US" sz="3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F4F1B7-155E-46F8-880E-E9CB7649D12D}"/>
              </a:ext>
            </a:extLst>
          </p:cNvPr>
          <p:cNvSpPr txBox="1">
            <a:spLocks noChangeArrowheads="1"/>
          </p:cNvSpPr>
          <p:nvPr/>
        </p:nvSpPr>
        <p:spPr>
          <a:xfrm>
            <a:off x="467241" y="2057574"/>
            <a:ext cx="4316777" cy="6044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41" marR="0" lvl="0" indent="-374641" algn="l" defTabSz="121917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 Bold" charset="0"/>
              </a:rPr>
              <a:t>Four directional microphones</a:t>
            </a:r>
          </a:p>
        </p:txBody>
      </p:sp>
      <p:sp>
        <p:nvSpPr>
          <p:cNvPr id="29" name="Line 38">
            <a:extLst>
              <a:ext uri="{FF2B5EF4-FFF2-40B4-BE49-F238E27FC236}">
                <a16:creationId xmlns:a16="http://schemas.microsoft.com/office/drawing/2014/main" id="{D4A64950-4AD0-45F0-8539-08E57AAE915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641853" y="468871"/>
            <a:ext cx="5284" cy="4109413"/>
          </a:xfrm>
          <a:prstGeom prst="line">
            <a:avLst/>
          </a:prstGeom>
          <a:noFill/>
          <a:ln w="12700" cap="flat" cmpd="sng" algn="ctr">
            <a:solidFill>
              <a:srgbClr val="0A97DD"/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solidFill>
                  <a:srgbClr val="2D1C5F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6F73C2-4F74-4434-A5F8-A73142AD3DA6}"/>
              </a:ext>
            </a:extLst>
          </p:cNvPr>
          <p:cNvSpPr/>
          <p:nvPr/>
        </p:nvSpPr>
        <p:spPr>
          <a:xfrm>
            <a:off x="474348" y="2547499"/>
            <a:ext cx="251977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63D4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 Bold" charset="0"/>
              </a:rPr>
              <a:t>Pick up voices from anywhere in the room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8C9F74-9596-45B8-8BF4-DF09A69A1CE8}"/>
              </a:ext>
            </a:extLst>
          </p:cNvPr>
          <p:cNvSpPr txBox="1">
            <a:spLocks noChangeArrowheads="1"/>
          </p:cNvSpPr>
          <p:nvPr/>
        </p:nvSpPr>
        <p:spPr>
          <a:xfrm>
            <a:off x="467241" y="3597903"/>
            <a:ext cx="4316777" cy="5495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41" marR="0" lvl="0" indent="-374641" algn="l" defTabSz="609585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 Bold" charset="0"/>
              </a:rPr>
              <a:t>Bluetooth® connectivity</a:t>
            </a:r>
          </a:p>
        </p:txBody>
      </p:sp>
      <p:sp>
        <p:nvSpPr>
          <p:cNvPr id="32" name="Line 38">
            <a:extLst>
              <a:ext uri="{FF2B5EF4-FFF2-40B4-BE49-F238E27FC236}">
                <a16:creationId xmlns:a16="http://schemas.microsoft.com/office/drawing/2014/main" id="{D6718288-B018-492F-84B5-E84F3D9CA5B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893919" y="2763528"/>
            <a:ext cx="0" cy="2585683"/>
          </a:xfrm>
          <a:prstGeom prst="line">
            <a:avLst/>
          </a:prstGeom>
          <a:noFill/>
          <a:ln w="12700" cap="flat" cmpd="sng" algn="ctr">
            <a:solidFill>
              <a:srgbClr val="0A97DD"/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solidFill>
                  <a:srgbClr val="2D1C5F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C001D3-BE42-4B48-A3C2-F28DB486C57B}"/>
              </a:ext>
            </a:extLst>
          </p:cNvPr>
          <p:cNvSpPr/>
          <p:nvPr/>
        </p:nvSpPr>
        <p:spPr>
          <a:xfrm>
            <a:off x="474347" y="4051105"/>
            <a:ext cx="2519779" cy="5663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533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63D4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 Bold" charset="0"/>
              </a:rPr>
              <a:t>Dedicated button makes wireless-pairing simple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720472-EE7E-4FE6-B399-EA9BEB26A03B}"/>
              </a:ext>
            </a:extLst>
          </p:cNvPr>
          <p:cNvSpPr txBox="1">
            <a:spLocks noChangeArrowheads="1"/>
          </p:cNvSpPr>
          <p:nvPr/>
        </p:nvSpPr>
        <p:spPr>
          <a:xfrm>
            <a:off x="467241" y="5020441"/>
            <a:ext cx="4316777" cy="5495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41" marR="0" lvl="0" indent="-374641" algn="l" defTabSz="121917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 Bold" charset="0"/>
              </a:rPr>
              <a:t>Call controls</a:t>
            </a:r>
          </a:p>
        </p:txBody>
      </p:sp>
      <p:sp>
        <p:nvSpPr>
          <p:cNvPr id="35" name="Line 38">
            <a:extLst>
              <a:ext uri="{FF2B5EF4-FFF2-40B4-BE49-F238E27FC236}">
                <a16:creationId xmlns:a16="http://schemas.microsoft.com/office/drawing/2014/main" id="{1E8DA240-994E-49BF-8A05-35F10831D3FB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191106" y="2866298"/>
            <a:ext cx="64859" cy="5244917"/>
          </a:xfrm>
          <a:prstGeom prst="line">
            <a:avLst/>
          </a:prstGeom>
          <a:noFill/>
          <a:ln w="12700" cap="flat" cmpd="sng" algn="ctr">
            <a:solidFill>
              <a:srgbClr val="0A97DD"/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solidFill>
                  <a:srgbClr val="2D1C5F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5602B3-7898-475C-BA8C-BA72D2E27A47}"/>
              </a:ext>
            </a:extLst>
          </p:cNvPr>
          <p:cNvSpPr/>
          <p:nvPr/>
        </p:nvSpPr>
        <p:spPr>
          <a:xfrm>
            <a:off x="474349" y="5496220"/>
            <a:ext cx="271241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63D4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 Bold" charset="0"/>
              </a:rPr>
              <a:t>Answer/end calls, adjust volume, with one touch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3D0367-DB68-4474-83D3-8EB7DDCA2A24}"/>
              </a:ext>
            </a:extLst>
          </p:cNvPr>
          <p:cNvSpPr txBox="1">
            <a:spLocks noChangeArrowheads="1"/>
          </p:cNvSpPr>
          <p:nvPr/>
        </p:nvSpPr>
        <p:spPr>
          <a:xfrm>
            <a:off x="7318591" y="2055994"/>
            <a:ext cx="4316777" cy="5495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41" marR="0" lvl="0" indent="-374641" algn="r" defTabSz="609585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6.5-hour battery talk time</a:t>
            </a:r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37AAA2ED-E6FF-43F8-8CBF-23B3EB65FCA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613741" y="617237"/>
            <a:ext cx="17764" cy="3789632"/>
          </a:xfrm>
          <a:prstGeom prst="line">
            <a:avLst/>
          </a:prstGeom>
          <a:noFill/>
          <a:ln w="12700" cap="flat" cmpd="sng" algn="ctr">
            <a:solidFill>
              <a:srgbClr val="0A97DD"/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solidFill>
                  <a:srgbClr val="BBCA36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292A93-3E41-471F-8AE0-F02A0AB6B89A}"/>
              </a:ext>
            </a:extLst>
          </p:cNvPr>
          <p:cNvSpPr/>
          <p:nvPr/>
        </p:nvSpPr>
        <p:spPr>
          <a:xfrm>
            <a:off x="8850060" y="2497905"/>
            <a:ext cx="278167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63D4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 Bold" charset="0"/>
              </a:rPr>
              <a:t>Run all day without recharging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068765-4115-4F00-BF3E-D18FB0924BB0}"/>
              </a:ext>
            </a:extLst>
          </p:cNvPr>
          <p:cNvSpPr txBox="1">
            <a:spLocks noChangeArrowheads="1"/>
          </p:cNvSpPr>
          <p:nvPr/>
        </p:nvSpPr>
        <p:spPr>
          <a:xfrm>
            <a:off x="7363748" y="3352681"/>
            <a:ext cx="4316777" cy="5495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671983" algn="l"/>
                <a:tab pos="1228769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 Bold" charset="0"/>
              </a:rPr>
              <a:t>Bluetooth® clearing function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9052574-003E-4574-A669-3511C96BE9A2}"/>
              </a:ext>
            </a:extLst>
          </p:cNvPr>
          <p:cNvSpPr/>
          <p:nvPr/>
        </p:nvSpPr>
        <p:spPr>
          <a:xfrm>
            <a:off x="8974564" y="3805881"/>
            <a:ext cx="270596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63D4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 Bold" charset="0"/>
              </a:rPr>
              <a:t>Remove previously paired devices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85DDF9-1C07-4549-BDF3-4AFE289922CD}"/>
              </a:ext>
            </a:extLst>
          </p:cNvPr>
          <p:cNvSpPr txBox="1">
            <a:spLocks noChangeArrowheads="1"/>
          </p:cNvSpPr>
          <p:nvPr/>
        </p:nvSpPr>
        <p:spPr>
          <a:xfrm>
            <a:off x="7420195" y="4863233"/>
            <a:ext cx="4316777" cy="383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 Bold" charset="0"/>
              </a:rPr>
              <a:t>USB cable with locking mechanism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AF814F-C1F3-43F8-A963-10A754BD9B9E}"/>
              </a:ext>
            </a:extLst>
          </p:cNvPr>
          <p:cNvSpPr/>
          <p:nvPr/>
        </p:nvSpPr>
        <p:spPr>
          <a:xfrm>
            <a:off x="8220784" y="5169672"/>
            <a:ext cx="351618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41" marR="0" lvl="0" indent="-374641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3E29"/>
              </a:buClr>
              <a:buSzPct val="100000"/>
              <a:buFontTx/>
              <a:buNone/>
              <a:tabLst>
                <a:tab pos="1227636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63D43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 Bold" charset="0"/>
              </a:rPr>
              <a:t>Ensure speaker phone remains stationary</a:t>
            </a:r>
          </a:p>
        </p:txBody>
      </p:sp>
      <p:sp>
        <p:nvSpPr>
          <p:cNvPr id="44" name="Line 38">
            <a:extLst>
              <a:ext uri="{FF2B5EF4-FFF2-40B4-BE49-F238E27FC236}">
                <a16:creationId xmlns:a16="http://schemas.microsoft.com/office/drawing/2014/main" id="{90D1BC02-F319-4446-8DB2-1BE63985DB0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882362" y="2117237"/>
            <a:ext cx="18653" cy="3341811"/>
          </a:xfrm>
          <a:prstGeom prst="line">
            <a:avLst/>
          </a:prstGeom>
          <a:noFill/>
          <a:ln w="12700" cap="flat" cmpd="sng" algn="ctr">
            <a:solidFill>
              <a:srgbClr val="0A97DD"/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solidFill>
                  <a:srgbClr val="2D1C5F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FA2E7F-65B2-470C-98DC-44BC1A92CCC8}"/>
              </a:ext>
            </a:extLst>
          </p:cNvPr>
          <p:cNvSpPr txBox="1"/>
          <p:nvPr/>
        </p:nvSpPr>
        <p:spPr>
          <a:xfrm>
            <a:off x="0" y="2011680"/>
            <a:ext cx="12192000" cy="484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DA8EAD-DB69-4AD6-AC62-9E8ED728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197" y="2228064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AU" dirty="0"/>
              <a:t>v</a:t>
            </a:r>
          </a:p>
        </p:txBody>
      </p:sp>
      <p:pic>
        <p:nvPicPr>
          <p:cNvPr id="2052" name="Picture 4" descr="Jabra Logo">
            <a:extLst>
              <a:ext uri="{FF2B5EF4-FFF2-40B4-BE49-F238E27FC236}">
                <a16:creationId xmlns:a16="http://schemas.microsoft.com/office/drawing/2014/main" id="{E5F74865-C520-481D-8C67-6A5C29D8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" y="280036"/>
            <a:ext cx="3310210" cy="14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66C80E-9BB0-43CE-93AB-8B02572F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866" y="646890"/>
            <a:ext cx="11358875" cy="48895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Jabra Engage Series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Microsoft Open Office &amp; Outdoor Certification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D54E0-9856-41B6-AF08-AC1EEB0FD994}"/>
              </a:ext>
            </a:extLst>
          </p:cNvPr>
          <p:cNvSpPr txBox="1"/>
          <p:nvPr/>
        </p:nvSpPr>
        <p:spPr>
          <a:xfrm>
            <a:off x="407280" y="2067079"/>
            <a:ext cx="11593451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Engineered to be the world’s most powerful professional wireless headsets*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D777F-B03E-4708-8D5D-42C816F958B8}"/>
              </a:ext>
            </a:extLst>
          </p:cNvPr>
          <p:cNvSpPr txBox="1"/>
          <p:nvPr/>
        </p:nvSpPr>
        <p:spPr>
          <a:xfrm>
            <a:off x="654011" y="2934844"/>
            <a:ext cx="1251536" cy="123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Engage </a:t>
            </a:r>
            <a:r>
              <a:rPr lang="en-GB" sz="5399" b="1" dirty="0">
                <a:solidFill>
                  <a:schemeClr val="bg1"/>
                </a:solidFill>
              </a:rPr>
              <a:t>75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387C9-E4CB-472B-B3B1-00BAAFA32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304" y="4529976"/>
            <a:ext cx="1914882" cy="1914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3FB0EC-6B78-4D3A-9D67-36EC4887C8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742" y="4484680"/>
            <a:ext cx="2062386" cy="2062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E81976-88BC-4D6B-B2FE-3A1BAA62A0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950" y="2755037"/>
            <a:ext cx="1759455" cy="17594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8F920-10F4-4C11-9F3F-0CD84D68EF63}"/>
              </a:ext>
            </a:extLst>
          </p:cNvPr>
          <p:cNvSpPr txBox="1"/>
          <p:nvPr/>
        </p:nvSpPr>
        <p:spPr>
          <a:xfrm>
            <a:off x="8399919" y="3340147"/>
            <a:ext cx="1438797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sz="1400"/>
            </a:lvl1pPr>
          </a:lstStyle>
          <a:p>
            <a:r>
              <a:rPr lang="en-GB" dirty="0">
                <a:solidFill>
                  <a:schemeClr val="bg1"/>
                </a:solidFill>
              </a:rPr>
              <a:t>Engage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75 Convertible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8B6627-C075-4524-926A-943FA2C93F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12" y="2471315"/>
            <a:ext cx="2112816" cy="2112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57F686-6F50-46ED-888D-F868EF3A3830}"/>
              </a:ext>
            </a:extLst>
          </p:cNvPr>
          <p:cNvSpPr txBox="1"/>
          <p:nvPr/>
        </p:nvSpPr>
        <p:spPr>
          <a:xfrm>
            <a:off x="2595592" y="3296109"/>
            <a:ext cx="1008724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Engage </a:t>
            </a:r>
            <a:r>
              <a:rPr lang="en-GB" sz="1400" b="1" dirty="0">
                <a:solidFill>
                  <a:schemeClr val="bg1"/>
                </a:solidFill>
              </a:rPr>
              <a:t>75 Stereo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29AD10-9158-4928-A898-72CF2BBA3F57}"/>
              </a:ext>
            </a:extLst>
          </p:cNvPr>
          <p:cNvSpPr txBox="1"/>
          <p:nvPr/>
        </p:nvSpPr>
        <p:spPr>
          <a:xfrm>
            <a:off x="5323481" y="3341540"/>
            <a:ext cx="96073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sz="1400"/>
            </a:lvl1pPr>
          </a:lstStyle>
          <a:p>
            <a:r>
              <a:rPr lang="en-GB" dirty="0">
                <a:solidFill>
                  <a:schemeClr val="bg1"/>
                </a:solidFill>
              </a:rPr>
              <a:t>Engage </a:t>
            </a:r>
            <a:r>
              <a:rPr lang="en-GB" b="1" dirty="0">
                <a:solidFill>
                  <a:schemeClr val="bg1"/>
                </a:solidFill>
              </a:rPr>
              <a:t>75 Mono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809505-9A39-4061-A2B5-517AA45358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067" y="4445822"/>
            <a:ext cx="2132142" cy="21321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8ED489-A8CD-4D3B-B0A5-8EDA78AD6C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686" y="2469638"/>
            <a:ext cx="2095177" cy="20951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6543D09-4092-4599-A55E-2DD1DE584959}"/>
              </a:ext>
            </a:extLst>
          </p:cNvPr>
          <p:cNvSpPr/>
          <p:nvPr/>
        </p:nvSpPr>
        <p:spPr>
          <a:xfrm>
            <a:off x="407280" y="2506444"/>
            <a:ext cx="11357398" cy="19400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1924F0-E4C2-4A24-85F5-4E00515C0FDA}"/>
              </a:ext>
            </a:extLst>
          </p:cNvPr>
          <p:cNvSpPr/>
          <p:nvPr/>
        </p:nvSpPr>
        <p:spPr>
          <a:xfrm>
            <a:off x="407280" y="4589914"/>
            <a:ext cx="11357398" cy="194001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CBCD27-C3A4-4BF8-BCAA-6E447F6A1AB8}"/>
              </a:ext>
            </a:extLst>
          </p:cNvPr>
          <p:cNvSpPr txBox="1"/>
          <p:nvPr/>
        </p:nvSpPr>
        <p:spPr>
          <a:xfrm>
            <a:off x="768296" y="4883503"/>
            <a:ext cx="1251536" cy="123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Engage </a:t>
            </a:r>
            <a:r>
              <a:rPr lang="en-GB" sz="5399" b="1" dirty="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E830B1-9D5A-4B72-9CCC-AA4D5FD23FD1}"/>
              </a:ext>
            </a:extLst>
          </p:cNvPr>
          <p:cNvSpPr txBox="1"/>
          <p:nvPr/>
        </p:nvSpPr>
        <p:spPr>
          <a:xfrm>
            <a:off x="8443276" y="5321089"/>
            <a:ext cx="1438797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sz="1400"/>
            </a:lvl1pPr>
          </a:lstStyle>
          <a:p>
            <a:r>
              <a:rPr lang="en-GB" dirty="0">
                <a:solidFill>
                  <a:schemeClr val="bg1"/>
                </a:solidFill>
              </a:rPr>
              <a:t>Engage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65 Convertible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7B0599-CC25-416D-B250-D6F797AC73E4}"/>
              </a:ext>
            </a:extLst>
          </p:cNvPr>
          <p:cNvSpPr txBox="1"/>
          <p:nvPr/>
        </p:nvSpPr>
        <p:spPr>
          <a:xfrm>
            <a:off x="2638949" y="5277051"/>
            <a:ext cx="1008724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Engage </a:t>
            </a:r>
            <a:r>
              <a:rPr lang="en-GB" sz="1400" b="1" dirty="0">
                <a:solidFill>
                  <a:schemeClr val="bg1"/>
                </a:solidFill>
              </a:rPr>
              <a:t>65 Stereo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5A1D21-AF8B-45C7-8A2C-201398415F1B}"/>
              </a:ext>
            </a:extLst>
          </p:cNvPr>
          <p:cNvSpPr txBox="1"/>
          <p:nvPr/>
        </p:nvSpPr>
        <p:spPr>
          <a:xfrm>
            <a:off x="5366838" y="5322482"/>
            <a:ext cx="960732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sz="1400"/>
            </a:lvl1pPr>
          </a:lstStyle>
          <a:p>
            <a:r>
              <a:rPr lang="en-GB" dirty="0">
                <a:solidFill>
                  <a:schemeClr val="bg1"/>
                </a:solidFill>
              </a:rPr>
              <a:t>Engage </a:t>
            </a:r>
            <a:r>
              <a:rPr lang="en-GB" b="1" dirty="0">
                <a:solidFill>
                  <a:schemeClr val="bg1"/>
                </a:solidFill>
              </a:rPr>
              <a:t>65 Mono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60A149-B755-46F4-A2F6-2EDE55BD93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965" y="4462926"/>
            <a:ext cx="1343857" cy="1343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36C8B1-356A-48CB-AFE6-F658C33D473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7519">
            <a:off x="5224195" y="4606250"/>
            <a:ext cx="857644" cy="8576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F0CE32-83E2-4E9E-A093-1F504E318BA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221" y="4568992"/>
            <a:ext cx="904554" cy="9045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F5F9B6-34DA-40FB-B4BD-129541238F1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056" y="2276566"/>
            <a:ext cx="1509555" cy="15095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24F842-9A74-4B8A-9623-27BDFDAF560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897" y="2505442"/>
            <a:ext cx="990573" cy="9905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CAED06-32D6-4148-851E-9B1090B1B69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752" y="2520948"/>
            <a:ext cx="959562" cy="95956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2E64EE7-4E71-4038-B84C-78F4C0D446B9}"/>
              </a:ext>
            </a:extLst>
          </p:cNvPr>
          <p:cNvSpPr txBox="1"/>
          <p:nvPr/>
        </p:nvSpPr>
        <p:spPr>
          <a:xfrm>
            <a:off x="560356" y="4029159"/>
            <a:ext cx="2489301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Connect up to 5 devices (desk phone, softphone and 2 Bluetooth devices)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2E7C26-1B01-4E7F-B4F6-50C94149D080}"/>
              </a:ext>
            </a:extLst>
          </p:cNvPr>
          <p:cNvSpPr txBox="1"/>
          <p:nvPr/>
        </p:nvSpPr>
        <p:spPr>
          <a:xfrm>
            <a:off x="580964" y="6055450"/>
            <a:ext cx="1884211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Connect 2 devices (desk phone and softphone)</a:t>
            </a:r>
          </a:p>
        </p:txBody>
      </p:sp>
    </p:spTree>
    <p:extLst>
      <p:ext uri="{BB962C8B-B14F-4D97-AF65-F5344CB8AC3E}">
        <p14:creationId xmlns:p14="http://schemas.microsoft.com/office/powerpoint/2010/main" val="34395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7504" y="1146390"/>
            <a:ext cx="12192000" cy="4703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139700"/>
            <a:ext cx="10972800" cy="414338"/>
          </a:xfrm>
        </p:spPr>
        <p:txBody>
          <a:bodyPr>
            <a:normAutofit fontScale="90000"/>
          </a:bodyPr>
          <a:lstStyle/>
          <a:p>
            <a:r>
              <a:rPr lang="en-US" dirty="0"/>
              <a:t>Ribbon Enterprise SBC Portfolio with Teams in 2018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7710" y="1473513"/>
            <a:ext cx="218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>
              <a:solidFill>
                <a:schemeClr val="accent1"/>
              </a:solidFill>
            </a:endParaRPr>
          </a:p>
          <a:p>
            <a:pPr algn="ctr"/>
            <a:endParaRPr lang="en-US" sz="1600">
              <a:solidFill>
                <a:schemeClr val="accent1"/>
              </a:solidFill>
            </a:endParaRPr>
          </a:p>
          <a:p>
            <a:pPr algn="ctr"/>
            <a:endParaRPr lang="en-US" sz="160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89171" y="1663273"/>
            <a:ext cx="203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Small Enterprise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415" y="2839397"/>
            <a:ext cx="133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Large Enterprise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829" y="4712325"/>
            <a:ext cx="142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Virtual</a:t>
            </a:r>
          </a:p>
          <a:p>
            <a:pPr algn="ctr"/>
            <a:r>
              <a:rPr lang="en-US"/>
              <a:t>NFV/Cloud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1672728" y="257647"/>
            <a:ext cx="10972800" cy="415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rgbClr val="32313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667"/>
          </a:p>
        </p:txBody>
      </p:sp>
      <p:cxnSp>
        <p:nvCxnSpPr>
          <p:cNvPr id="85" name="Straight Connector 84"/>
          <p:cNvCxnSpPr/>
          <p:nvPr/>
        </p:nvCxnSpPr>
        <p:spPr>
          <a:xfrm>
            <a:off x="1" y="2679868"/>
            <a:ext cx="12177633" cy="3105"/>
          </a:xfrm>
          <a:prstGeom prst="line">
            <a:avLst/>
          </a:prstGeom>
          <a:ln w="63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0" y="4322154"/>
            <a:ext cx="12192000" cy="5327"/>
          </a:xfrm>
          <a:prstGeom prst="line">
            <a:avLst/>
          </a:prstGeom>
          <a:ln w="63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" y="5839455"/>
            <a:ext cx="12177633" cy="8055"/>
          </a:xfrm>
          <a:prstGeom prst="line">
            <a:avLst/>
          </a:prstGeom>
          <a:ln w="63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" y="1114423"/>
            <a:ext cx="12177633" cy="8055"/>
          </a:xfrm>
          <a:prstGeom prst="line">
            <a:avLst/>
          </a:prstGeom>
          <a:ln w="6350">
            <a:solidFill>
              <a:srgbClr val="B3B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79007" y="4576160"/>
            <a:ext cx="240331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>
              <a:solidFill>
                <a:schemeClr val="accent1"/>
              </a:solidFill>
            </a:endParaRPr>
          </a:p>
          <a:p>
            <a:pPr algn="ctr"/>
            <a:endParaRPr lang="en-US" sz="1600">
              <a:solidFill>
                <a:schemeClr val="accent1"/>
              </a:solidFill>
            </a:endParaRPr>
          </a:p>
          <a:p>
            <a:pPr algn="ctr"/>
            <a:endParaRPr lang="en-US" sz="1600">
              <a:solidFill>
                <a:schemeClr val="accent1"/>
              </a:solidFill>
            </a:endParaRPr>
          </a:p>
          <a:p>
            <a:pPr algn="ctr"/>
            <a:r>
              <a:rPr lang="en-US" sz="1200"/>
              <a:t> </a:t>
            </a:r>
          </a:p>
        </p:txBody>
      </p:sp>
      <p:pic>
        <p:nvPicPr>
          <p:cNvPr id="64" name="SBC SWe Li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4" y="4470960"/>
            <a:ext cx="2336717" cy="451104"/>
          </a:xfrm>
          <a:prstGeom prst="rect">
            <a:avLst/>
          </a:prstGeom>
        </p:spPr>
      </p:pic>
      <p:pic>
        <p:nvPicPr>
          <p:cNvPr id="69" name="SBC SW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05" y="4452007"/>
            <a:ext cx="1649000" cy="451104"/>
          </a:xfrm>
          <a:prstGeom prst="rect">
            <a:avLst/>
          </a:prstGeom>
        </p:spPr>
      </p:pic>
      <p:pic>
        <p:nvPicPr>
          <p:cNvPr id="74" name="SBC 20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46" y="1275104"/>
            <a:ext cx="1881105" cy="451104"/>
          </a:xfrm>
          <a:prstGeom prst="rect">
            <a:avLst/>
          </a:prstGeom>
        </p:spPr>
      </p:pic>
      <p:pic>
        <p:nvPicPr>
          <p:cNvPr id="77" name="SBC 10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87" y="1302176"/>
            <a:ext cx="1824712" cy="451104"/>
          </a:xfrm>
          <a:prstGeom prst="rect">
            <a:avLst/>
          </a:prstGeom>
        </p:spPr>
      </p:pic>
      <p:pic>
        <p:nvPicPr>
          <p:cNvPr id="81" name="SBC 54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46" y="2829523"/>
            <a:ext cx="1869828" cy="451104"/>
          </a:xfrm>
          <a:prstGeom prst="rect">
            <a:avLst/>
          </a:prstGeom>
        </p:spPr>
      </p:pic>
      <p:pic>
        <p:nvPicPr>
          <p:cNvPr id="82" name="SBC 70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31" y="2877785"/>
            <a:ext cx="1874335" cy="45110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09" y="4815844"/>
            <a:ext cx="1358916" cy="9112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60" y="4823605"/>
            <a:ext cx="1369616" cy="9184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3304" y="1551814"/>
            <a:ext cx="245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Wingdings" charset="2"/>
              <a:buChar char="ü"/>
            </a:pPr>
            <a:r>
              <a:rPr lang="en-US" sz="1400"/>
              <a:t>192 Sessions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MSFT Cert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SBA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TDM and SIP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200204" y="1467174"/>
            <a:ext cx="245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Wingdings" charset="2"/>
              <a:buChar char="ü"/>
            </a:pPr>
            <a:r>
              <a:rPr lang="en-US" sz="1400"/>
              <a:t>600 Sessions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MSFT Cert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SBA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TDM and SIP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85445" y="3024064"/>
            <a:ext cx="2452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Wingdings" charset="2"/>
              <a:buChar char="ü"/>
            </a:pPr>
            <a:r>
              <a:rPr lang="en-US" sz="1400"/>
              <a:t>75,000 Sessions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MSFT Cert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SIP (up to 10GB)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High Availability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JITC (2H 2018)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294116" y="2956324"/>
            <a:ext cx="2452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Wingdings" charset="2"/>
              <a:buChar char="ü"/>
            </a:pPr>
            <a:r>
              <a:rPr lang="en-US" sz="1400"/>
              <a:t>150,000 Sessions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MSFT Cert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SIP (10GB)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High Availability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JITC (1H 2018)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25587" y="4595446"/>
            <a:ext cx="2452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Wingdings" charset="2"/>
              <a:buChar char="ü"/>
            </a:pPr>
            <a:r>
              <a:rPr lang="en-US" sz="1400"/>
              <a:t>1,000 Sessions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Virtual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MSFT Cert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SIP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CPU Transcode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271307" y="4312953"/>
            <a:ext cx="32045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Wingdings" charset="2"/>
              <a:buChar char="ü"/>
            </a:pPr>
            <a:r>
              <a:rPr lang="en-US" sz="1400"/>
              <a:t>User-defined sessions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Virtual and Cloud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MSFT Cert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SIP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Microservices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JITC Cert</a:t>
            </a:r>
          </a:p>
          <a:p>
            <a:pPr marL="228594" indent="-228594">
              <a:buFont typeface="Wingdings" charset="2"/>
              <a:buChar char="ü"/>
            </a:pPr>
            <a:r>
              <a:rPr lang="en-US" sz="1400"/>
              <a:t>GPU, CPU and DSP Transcode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04633-945D-403C-8D20-281B3427040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6876" y="1753281"/>
            <a:ext cx="489369" cy="4893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468A2A1-6096-42CA-A83E-1794DD58100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8737" y="3138749"/>
            <a:ext cx="489369" cy="4893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5EE8961-D69C-419E-BBAF-BB88BB2CBE8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1109" y="4903112"/>
            <a:ext cx="489369" cy="489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61E1E8B-0F69-4C98-90B7-070371E86DA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10400" y="1747506"/>
            <a:ext cx="489369" cy="4893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F2734D-EEB8-4825-8440-16C3B5F2995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12261" y="3132974"/>
            <a:ext cx="489369" cy="4893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8FDDCBB-6B4E-4EEF-8DA2-83550D81DE5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94633" y="4897337"/>
            <a:ext cx="489369" cy="4893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51EC96-2AE9-42A0-AB02-858D5DCA25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72" y="1807639"/>
            <a:ext cx="1528192" cy="4242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EF684D5-DC55-4A91-BF19-FFDD985E56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57" y="1805011"/>
            <a:ext cx="1607267" cy="4054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2F757D-E780-4DA0-8929-B8E12035BA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65" y="3410147"/>
            <a:ext cx="1435651" cy="50747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77E9002-5471-415C-9165-1B6573933A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24" y="3294227"/>
            <a:ext cx="1305816" cy="89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1013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5B9FB8-AA64-481D-8C9A-79D750A99D64}"/>
              </a:ext>
            </a:extLst>
          </p:cNvPr>
          <p:cNvSpPr txBox="1"/>
          <p:nvPr/>
        </p:nvSpPr>
        <p:spPr>
          <a:xfrm>
            <a:off x="4661152" y="205040"/>
            <a:ext cx="2638864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98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9D1EE-F4C9-4528-A150-E463A44FB2D6}"/>
              </a:ext>
            </a:extLst>
          </p:cNvPr>
          <p:cNvSpPr txBox="1"/>
          <p:nvPr/>
        </p:nvSpPr>
        <p:spPr>
          <a:xfrm>
            <a:off x="4243922" y="2322477"/>
            <a:ext cx="37285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CC9AC9-630A-44EB-8B71-678EAE5FED7C}"/>
              </a:ext>
            </a:extLst>
          </p:cNvPr>
          <p:cNvGrpSpPr/>
          <p:nvPr/>
        </p:nvGrpSpPr>
        <p:grpSpPr>
          <a:xfrm>
            <a:off x="4661993" y="4057073"/>
            <a:ext cx="2868014" cy="755072"/>
            <a:chOff x="4442691" y="4398818"/>
            <a:chExt cx="2868014" cy="7550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C655F6-9DBF-4CF4-A09B-17962D6A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2691" y="4398818"/>
              <a:ext cx="755072" cy="75507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C017F7-19E5-4760-B7B4-11FDFD8E7D22}"/>
                </a:ext>
              </a:extLst>
            </p:cNvPr>
            <p:cNvSpPr txBox="1"/>
            <p:nvPr/>
          </p:nvSpPr>
          <p:spPr>
            <a:xfrm>
              <a:off x="5366327" y="4483966"/>
              <a:ext cx="19443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</a:t>
              </a:r>
              <a:r>
                <a:rPr kumimoji="0" lang="en-A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cchiffers</a:t>
              </a:r>
              <a:endPara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69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beer">
            <a:extLst>
              <a:ext uri="{FF2B5EF4-FFF2-40B4-BE49-F238E27FC236}">
                <a16:creationId xmlns:a16="http://schemas.microsoft.com/office/drawing/2014/main" id="{2A889293-53E2-4255-BB66-2FD32095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"/>
            <a:ext cx="12192000" cy="68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3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069248D-5F20-4F8A-A787-BD3D4D2A1DBB}"/>
              </a:ext>
            </a:extLst>
          </p:cNvPr>
          <p:cNvSpPr txBox="1"/>
          <p:nvPr/>
        </p:nvSpPr>
        <p:spPr>
          <a:xfrm>
            <a:off x="0" y="2011680"/>
            <a:ext cx="12192000" cy="484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AU" sz="2400" b="1" dirty="0"/>
            </a:br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6" name="Picture 2" descr="Headstone template clipart">
            <a:extLst>
              <a:ext uri="{FF2B5EF4-FFF2-40B4-BE49-F238E27FC236}">
                <a16:creationId xmlns:a16="http://schemas.microsoft.com/office/drawing/2014/main" id="{824A7928-991B-4568-8FD1-415D1265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1" y="2074258"/>
            <a:ext cx="4552957" cy="45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80BD12-7224-4E0E-BCDC-19BB9EDEAF5C}"/>
              </a:ext>
            </a:extLst>
          </p:cNvPr>
          <p:cNvSpPr txBox="1"/>
          <p:nvPr/>
        </p:nvSpPr>
        <p:spPr>
          <a:xfrm>
            <a:off x="4866546" y="2819184"/>
            <a:ext cx="277803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>
                <a:rot lat="1080000" lon="19200000" rev="0"/>
              </a:camera>
              <a:lightRig rig="threePt" dir="t"/>
            </a:scene3d>
            <a:sp3d prstMaterial="matte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R.I.P</a:t>
            </a:r>
            <a:b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TLS 1.0</a:t>
            </a:r>
            <a:b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31/10/18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result for office 365 transparent logo">
            <a:extLst>
              <a:ext uri="{FF2B5EF4-FFF2-40B4-BE49-F238E27FC236}">
                <a16:creationId xmlns:a16="http://schemas.microsoft.com/office/drawing/2014/main" id="{0D6A645C-D13C-4B89-9988-17A9F9AE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362">
            <a:off x="5298704" y="4554014"/>
            <a:ext cx="1888318" cy="4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917300-5704-440C-BD7C-9A0C23C11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644" y="202529"/>
            <a:ext cx="3665078" cy="313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AU" sz="2400" b="1" dirty="0"/>
            </a:br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0701C2-41F9-4DE1-9EBA-4C80C7301C40}"/>
              </a:ext>
            </a:extLst>
          </p:cNvPr>
          <p:cNvSpPr txBox="1"/>
          <p:nvPr/>
        </p:nvSpPr>
        <p:spPr>
          <a:xfrm>
            <a:off x="0" y="2011680"/>
            <a:ext cx="12192000" cy="51150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305F98-E740-456C-9F55-1EBCA6F52980}"/>
              </a:ext>
            </a:extLst>
          </p:cNvPr>
          <p:cNvGrpSpPr/>
          <p:nvPr/>
        </p:nvGrpSpPr>
        <p:grpSpPr>
          <a:xfrm>
            <a:off x="109660" y="2315558"/>
            <a:ext cx="4552957" cy="4542442"/>
            <a:chOff x="3819521" y="2315558"/>
            <a:chExt cx="4552957" cy="4542442"/>
          </a:xfrm>
        </p:grpSpPr>
        <p:pic>
          <p:nvPicPr>
            <p:cNvPr id="6" name="Picture 2" descr="Headstone template clipart">
              <a:extLst>
                <a:ext uri="{FF2B5EF4-FFF2-40B4-BE49-F238E27FC236}">
                  <a16:creationId xmlns:a16="http://schemas.microsoft.com/office/drawing/2014/main" id="{824A7928-991B-4568-8FD1-415D12653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1" y="2315558"/>
              <a:ext cx="4552957" cy="454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80BD12-7224-4E0E-BCDC-19BB9EDEAF5C}"/>
                </a:ext>
              </a:extLst>
            </p:cNvPr>
            <p:cNvSpPr txBox="1"/>
            <p:nvPr/>
          </p:nvSpPr>
          <p:spPr>
            <a:xfrm>
              <a:off x="5533480" y="3013157"/>
              <a:ext cx="27780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>
                  <a:rot lat="1080000" lon="19200000" rev="0"/>
                </a:camera>
                <a:lightRig rig="threePt" dir="t"/>
              </a:scene3d>
              <a:sp3d prstMaterial="matte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1.0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4875B03-4F2D-44BC-8477-A0AB75000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644" y="202529"/>
            <a:ext cx="3665078" cy="3137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4BB90-779B-465C-80CB-90123473AD01}"/>
              </a:ext>
            </a:extLst>
          </p:cNvPr>
          <p:cNvSpPr txBox="1"/>
          <p:nvPr/>
        </p:nvSpPr>
        <p:spPr>
          <a:xfrm>
            <a:off x="5051620" y="2799087"/>
            <a:ext cx="7030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Extended:	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31</a:t>
            </a:r>
            <a:r>
              <a:rPr kumimoji="0" lang="en-AU" sz="2400" b="1" i="0" u="none" strike="noStrike" kern="1200" cap="none" spc="0" normalizeH="0" baseline="3000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2018 for Office 365</a:t>
            </a:r>
            <a:b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(Previously March 1</a:t>
            </a:r>
            <a:r>
              <a:rPr kumimoji="0" lang="en-AU" sz="2400" b="0" i="0" u="none" strike="noStrike" kern="1200" cap="none" spc="0" normalizeH="0" baseline="3000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2018)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Affects </a:t>
            </a:r>
            <a:r>
              <a:rPr kumimoji="0" lang="en-AU" sz="2400" b="1" i="0" u="sng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connectivity to Office 365, including: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Outlook connectivity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Windows Vista, 7 and 2008R2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Lync Phone Edition handsets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advice and how-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to’s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http://goo.gl/1Nmemf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5124" name="Picture 4" descr="Image result for microsoft teams logo transparent">
            <a:extLst>
              <a:ext uri="{FF2B5EF4-FFF2-40B4-BE49-F238E27FC236}">
                <a16:creationId xmlns:a16="http://schemas.microsoft.com/office/drawing/2014/main" id="{6DEECF5A-FD7B-4798-B2C2-3D805CF8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09" y="3437441"/>
            <a:ext cx="1905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BF9DD-3347-47D9-B7AE-425165A39EF2}"/>
              </a:ext>
            </a:extLst>
          </p:cNvPr>
          <p:cNvSpPr txBox="1"/>
          <p:nvPr/>
        </p:nvSpPr>
        <p:spPr>
          <a:xfrm>
            <a:off x="204424" y="2376840"/>
            <a:ext cx="11620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many new features in Teams!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Teams Roadmap: </a:t>
            </a:r>
            <a:b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https://products.office.com/en-US/business/office-365-roadmap</a:t>
            </a:r>
          </a:p>
        </p:txBody>
      </p:sp>
      <p:pic>
        <p:nvPicPr>
          <p:cNvPr id="8" name="Picture 4" descr="Image result for microsoft teams logo transparent">
            <a:extLst>
              <a:ext uri="{FF2B5EF4-FFF2-40B4-BE49-F238E27FC236}">
                <a16:creationId xmlns:a16="http://schemas.microsoft.com/office/drawing/2014/main" id="{EE0F64CC-2886-452F-B561-8D98DE30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50" y="279735"/>
            <a:ext cx="1349406" cy="13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5" name="Picture 4" descr="Image result for microsoft teams logo transparent">
            <a:extLst>
              <a:ext uri="{FF2B5EF4-FFF2-40B4-BE49-F238E27FC236}">
                <a16:creationId xmlns:a16="http://schemas.microsoft.com/office/drawing/2014/main" id="{8FC705F4-6FB3-4E0F-A8D8-159001AE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50" y="279735"/>
            <a:ext cx="1349406" cy="13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428D5-3699-4B30-A838-71833679944D}"/>
              </a:ext>
            </a:extLst>
          </p:cNvPr>
          <p:cNvSpPr txBox="1"/>
          <p:nvPr/>
        </p:nvSpPr>
        <p:spPr>
          <a:xfrm>
            <a:off x="204424" y="2376840"/>
            <a:ext cx="54684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 sharing now available in Microsoft Teams Mobile App.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</a:t>
            </a:r>
            <a:r>
              <a:rPr lang="en-AU" sz="2800" dirty="0">
                <a:solidFill>
                  <a:srgbClr val="FFFFFF"/>
                </a:solidFill>
                <a:latin typeface="Calibri" panose="020F0502020204030204"/>
              </a:rPr>
              <a:t>on iPad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today.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 only available in Teams.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9DBD4-AC9C-4A94-9041-C659F5062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009" y="2306278"/>
            <a:ext cx="6162567" cy="41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5" name="Picture 4" descr="Image result for microsoft teams logo transparent">
            <a:extLst>
              <a:ext uri="{FF2B5EF4-FFF2-40B4-BE49-F238E27FC236}">
                <a16:creationId xmlns:a16="http://schemas.microsoft.com/office/drawing/2014/main" id="{8FC705F4-6FB3-4E0F-A8D8-159001AE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50" y="279735"/>
            <a:ext cx="1349406" cy="13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428D5-3699-4B30-A838-71833679944D}"/>
              </a:ext>
            </a:extLst>
          </p:cNvPr>
          <p:cNvSpPr txBox="1"/>
          <p:nvPr/>
        </p:nvSpPr>
        <p:spPr>
          <a:xfrm>
            <a:off x="204424" y="1925642"/>
            <a:ext cx="52020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 Recording for meetings is in public preview.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Recordings are stored in the cloud in Microsoft Stream.</a:t>
            </a:r>
            <a:b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317CAD-2D0E-426E-BA53-0369C701A2F9}"/>
              </a:ext>
            </a:extLst>
          </p:cNvPr>
          <p:cNvSpPr/>
          <p:nvPr/>
        </p:nvSpPr>
        <p:spPr>
          <a:xfrm>
            <a:off x="5867903" y="1925642"/>
            <a:ext cx="6119673" cy="48320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Requirements:</a:t>
            </a:r>
            <a:b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has an Office 365 Enterprise E1, E3, or E5 license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needs to be licensed for Microsoft Stream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has Microsoft Stream upload video permissions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has consented to the company guidelines, if set up by the admin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has sufficient storage in Microsoft Stream for recordings to be saved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has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TeamsMeetingPolicy-AllowCloudRecording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setting set to true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has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TeamsMeetingPolicy.AllowTranscription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setting set to true, so user can choose whether to automatically transcribe the recordings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is not an anonymous, Guest, or federated user in the meeting </a:t>
            </a:r>
          </a:p>
        </p:txBody>
      </p:sp>
    </p:spTree>
    <p:extLst>
      <p:ext uri="{BB962C8B-B14F-4D97-AF65-F5344CB8AC3E}">
        <p14:creationId xmlns:p14="http://schemas.microsoft.com/office/powerpoint/2010/main" val="29036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  <p:pic>
        <p:nvPicPr>
          <p:cNvPr id="5" name="Picture 4" descr="Image result for microsoft teams logo transparent">
            <a:extLst>
              <a:ext uri="{FF2B5EF4-FFF2-40B4-BE49-F238E27FC236}">
                <a16:creationId xmlns:a16="http://schemas.microsoft.com/office/drawing/2014/main" id="{8FC705F4-6FB3-4E0F-A8D8-159001AE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50" y="279735"/>
            <a:ext cx="1349406" cy="13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4428D5-3699-4B30-A838-71833679944D}"/>
              </a:ext>
            </a:extLst>
          </p:cNvPr>
          <p:cNvSpPr txBox="1"/>
          <p:nvPr/>
        </p:nvSpPr>
        <p:spPr>
          <a:xfrm>
            <a:off x="204424" y="2084014"/>
            <a:ext cx="11620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PSTN calling is available from Teams via Direct Routing and Telstra PSTN Calling.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B390D-DDF2-48F8-8C05-D4F2E890C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268" y="2823579"/>
            <a:ext cx="4048217" cy="3631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5A0450-B935-44E7-9ABA-F5EF8202C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059" y="3292408"/>
            <a:ext cx="2375680" cy="26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5_Sonus Corporate Template July 2010 - WITHOUT CONFIDENTIALITY FOOTER">
  <a:themeElements>
    <a:clrScheme name="sonus">
      <a:dk1>
        <a:sysClr val="windowText" lastClr="000000"/>
      </a:dk1>
      <a:lt1>
        <a:sysClr val="window" lastClr="FFFFFF"/>
      </a:lt1>
      <a:dk2>
        <a:srgbClr val="464653"/>
      </a:dk2>
      <a:lt2>
        <a:srgbClr val="BFBFBF"/>
      </a:lt2>
      <a:accent1>
        <a:srgbClr val="44943B"/>
      </a:accent1>
      <a:accent2>
        <a:srgbClr val="7C8083"/>
      </a:accent2>
      <a:accent3>
        <a:srgbClr val="009EDD"/>
      </a:accent3>
      <a:accent4>
        <a:srgbClr val="8DC53E"/>
      </a:accent4>
      <a:accent5>
        <a:srgbClr val="F16649"/>
      </a:accent5>
      <a:accent6>
        <a:srgbClr val="F8981D"/>
      </a:accent6>
      <a:hlink>
        <a:srgbClr val="0A0AFF"/>
      </a:hlink>
      <a:folHlink>
        <a:srgbClr val="6B568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607BD2"/>
        </a:accent1>
        <a:accent2>
          <a:srgbClr val="0EAAEF"/>
        </a:accent2>
        <a:accent3>
          <a:srgbClr val="FFFFFF"/>
        </a:accent3>
        <a:accent4>
          <a:srgbClr val="000000"/>
        </a:accent4>
        <a:accent5>
          <a:srgbClr val="B6BFE5"/>
        </a:accent5>
        <a:accent6>
          <a:srgbClr val="0C9AD9"/>
        </a:accent6>
        <a:hlink>
          <a:srgbClr val="FF8000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etro Brand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8-30538_Skype_For_Business_Template">
  <a:themeElements>
    <a:clrScheme name="S4B">
      <a:dk1>
        <a:srgbClr val="6E6E73"/>
      </a:dk1>
      <a:lt1>
        <a:srgbClr val="FFFFFF"/>
      </a:lt1>
      <a:dk2>
        <a:srgbClr val="00AFF0"/>
      </a:dk2>
      <a:lt2>
        <a:srgbClr val="EAEAEA"/>
      </a:lt2>
      <a:accent1>
        <a:srgbClr val="00AFF0"/>
      </a:accent1>
      <a:accent2>
        <a:srgbClr val="66CFF6"/>
      </a:accent2>
      <a:accent3>
        <a:srgbClr val="33353A"/>
      </a:accent3>
      <a:accent4>
        <a:srgbClr val="E6F7FE"/>
      </a:accent4>
      <a:accent5>
        <a:srgbClr val="6E6E73"/>
      </a:accent5>
      <a:accent6>
        <a:srgbClr val="93999D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ype_for_Business_Template" id="{9E106E9C-C9FE-4436-9A67-8A12857B8A63}" vid="{E87EFBD4-BCF3-476D-BB1A-620E90C506D2}"/>
    </a:ext>
  </a:extLst>
</a:theme>
</file>

<file path=ppt/theme/theme5.xml><?xml version="1.0" encoding="utf-8"?>
<a:theme xmlns:a="http://schemas.openxmlformats.org/drawingml/2006/main" name="Titles/Dividers">
  <a:themeElements>
    <a:clrScheme name="Telstra Twilight">
      <a:dk1>
        <a:srgbClr val="414141"/>
      </a:dk1>
      <a:lt1>
        <a:srgbClr val="FFFFFF"/>
      </a:lt1>
      <a:dk2>
        <a:srgbClr val="787878"/>
      </a:dk2>
      <a:lt2>
        <a:srgbClr val="E6E6E6"/>
      </a:lt2>
      <a:accent1>
        <a:srgbClr val="F05A00"/>
      </a:accent1>
      <a:accent2>
        <a:srgbClr val="D93923"/>
      </a:accent2>
      <a:accent3>
        <a:srgbClr val="9E043E"/>
      </a:accent3>
      <a:accent4>
        <a:srgbClr val="FF2896"/>
      </a:accent4>
      <a:accent5>
        <a:srgbClr val="A0148C"/>
      </a:accent5>
      <a:accent6>
        <a:srgbClr val="570066"/>
      </a:accent6>
      <a:hlink>
        <a:srgbClr val="F05A00"/>
      </a:hlink>
      <a:folHlink>
        <a:srgbClr val="F05A00"/>
      </a:folHlink>
    </a:clrScheme>
    <a:fontScheme name="Telstra">
      <a:majorFont>
        <a:latin typeface="Telstra Akkurat"/>
        <a:ea typeface=""/>
        <a:cs typeface=""/>
      </a:majorFont>
      <a:minorFont>
        <a:latin typeface="Telstra Akku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stra PPT Widescreen Landscape (Twilight).potx" id="{8BBA55F4-510A-4F1F-BF27-8224933911AC}" vid="{794CD7D0-CFE5-488C-A2BE-CD08B08351A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3437</TotalTime>
  <Words>406</Words>
  <Application>Microsoft Office PowerPoint</Application>
  <PresentationFormat>Widescreen</PresentationFormat>
  <Paragraphs>154</Paragraphs>
  <Slides>17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ＭＳ Ｐゴシック</vt:lpstr>
      <vt:lpstr>Arial</vt:lpstr>
      <vt:lpstr>Arial Bold</vt:lpstr>
      <vt:lpstr>Calibri</vt:lpstr>
      <vt:lpstr>Calibri Light</vt:lpstr>
      <vt:lpstr>Consolas</vt:lpstr>
      <vt:lpstr>Interstate-Light</vt:lpstr>
      <vt:lpstr>Interstate-Regular</vt:lpstr>
      <vt:lpstr>Lucida Grande</vt:lpstr>
      <vt:lpstr>Segoe UI</vt:lpstr>
      <vt:lpstr>Segoe UI Light</vt:lpstr>
      <vt:lpstr>Telstra Akkurat</vt:lpstr>
      <vt:lpstr>Telstra Akkurat Light</vt:lpstr>
      <vt:lpstr>Wingdings</vt:lpstr>
      <vt:lpstr>Wingdings 2</vt:lpstr>
      <vt:lpstr>Wingdings 3</vt:lpstr>
      <vt:lpstr>Banded</vt:lpstr>
      <vt:lpstr>5_Sonus Corporate Template July 2010 - WITHOUT CONFIDENTIALITY FOOTER</vt:lpstr>
      <vt:lpstr>4_Metro Brand Template Light 16x9</vt:lpstr>
      <vt:lpstr>8-30538_Skype_For_Business_Template</vt:lpstr>
      <vt:lpstr>Titles/Dividers</vt:lpstr>
      <vt:lpstr>Latest News and Developments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Vendor news</vt:lpstr>
      <vt:lpstr>PowerPoint Presentation</vt:lpstr>
      <vt:lpstr>PowerPoint Presentation</vt:lpstr>
      <vt:lpstr>Jabra Engage Series Microsoft Open Office &amp; Outdoor Certification</vt:lpstr>
      <vt:lpstr>Ribbon Enterprise SBC Portfolio with Teams in 2018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 UC</dc:title>
  <dc:creator>Justin Morris</dc:creator>
  <cp:lastModifiedBy>Craig C</cp:lastModifiedBy>
  <cp:revision>255</cp:revision>
  <dcterms:created xsi:type="dcterms:W3CDTF">2014-11-07T03:01:11Z</dcterms:created>
  <dcterms:modified xsi:type="dcterms:W3CDTF">2018-06-14T03:34:07Z</dcterms:modified>
</cp:coreProperties>
</file>