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  <p:sldMasterId id="2147483729" r:id="rId2"/>
    <p:sldMasterId id="2147483757" r:id="rId3"/>
  </p:sldMasterIdLst>
  <p:notesMasterIdLst>
    <p:notesMasterId r:id="rId30"/>
  </p:notesMasterIdLst>
  <p:sldIdLst>
    <p:sldId id="259" r:id="rId4"/>
    <p:sldId id="438" r:id="rId5"/>
    <p:sldId id="408" r:id="rId6"/>
    <p:sldId id="417" r:id="rId7"/>
    <p:sldId id="433" r:id="rId8"/>
    <p:sldId id="430" r:id="rId9"/>
    <p:sldId id="443" r:id="rId10"/>
    <p:sldId id="413" r:id="rId11"/>
    <p:sldId id="424" r:id="rId12"/>
    <p:sldId id="434" r:id="rId13"/>
    <p:sldId id="418" r:id="rId14"/>
    <p:sldId id="439" r:id="rId15"/>
    <p:sldId id="441" r:id="rId16"/>
    <p:sldId id="437" r:id="rId17"/>
    <p:sldId id="435" r:id="rId18"/>
    <p:sldId id="425" r:id="rId19"/>
    <p:sldId id="426" r:id="rId20"/>
    <p:sldId id="419" r:id="rId21"/>
    <p:sldId id="431" r:id="rId22"/>
    <p:sldId id="436" r:id="rId23"/>
    <p:sldId id="427" r:id="rId24"/>
    <p:sldId id="428" r:id="rId25"/>
    <p:sldId id="429" r:id="rId26"/>
    <p:sldId id="414" r:id="rId27"/>
    <p:sldId id="420" r:id="rId28"/>
    <p:sldId id="41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F16FC-1E71-461C-B28D-13B7528355EB}" type="datetimeFigureOut">
              <a:rPr lang="en-AU" smtClean="0"/>
              <a:t>28/02/2018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ECF06-89AB-4A02-ADBD-A5017F2DE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90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bg1"/>
                </a:solidFill>
              </a:rPr>
              <a:t>(They don’t support anything higher than TLS 1.0 and are running on Windows Embedded CE 6.0 released in 2006!)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69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solidFill>
                  <a:schemeClr val="bg1"/>
                </a:solidFill>
              </a:rPr>
              <a:t>Windows Vista – need to upgrade.</a:t>
            </a:r>
          </a:p>
          <a:p>
            <a:r>
              <a:rPr lang="en-AU" sz="1200" dirty="0">
                <a:solidFill>
                  <a:schemeClr val="bg1"/>
                </a:solidFill>
              </a:rPr>
              <a:t>Windows 8 and above – all good!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31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Lync phone edition handsets cx600 – paperweight! – replace with Skype for business supported handsets.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87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Lync phone edition handsets cx600 – paperweight! – replace with Skype for business supported handsets.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12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Command bar and then demo of the </a:t>
            </a:r>
            <a:r>
              <a:rPr lang="en-AU" dirty="0" err="1"/>
              <a:t>whobot</a:t>
            </a:r>
            <a:r>
              <a:rPr lang="en-AU" dirty="0"/>
              <a:t> (0.2 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9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 more MSI for Office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04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 more MSI for Office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80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 more MSI for Office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84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Firmware updates using software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CF06-89AB-4A02-ADBD-A5017F2DEF1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26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5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2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57" y="5955083"/>
            <a:ext cx="1326584" cy="7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10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27" y="6217920"/>
            <a:ext cx="1252103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080044"/>
          </a:xfrm>
        </p:spPr>
        <p:txBody>
          <a:bodyPr anchor="t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2" y="228609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2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57" y="5955083"/>
            <a:ext cx="1326584" cy="7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36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269239" y="2980724"/>
            <a:ext cx="7171399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85" y="470067"/>
            <a:ext cx="1254995" cy="26913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980724"/>
            <a:ext cx="7171336" cy="1793104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4773828"/>
            <a:ext cx="416559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745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Freeform 12"/>
          <p:cNvSpPr>
            <a:spLocks noChangeAspect="1" noEditPoints="1"/>
          </p:cNvSpPr>
          <p:nvPr userDrawn="1"/>
        </p:nvSpPr>
        <p:spPr bwMode="auto">
          <a:xfrm>
            <a:off x="4434049" y="6002268"/>
            <a:ext cx="2814774" cy="392278"/>
          </a:xfrm>
          <a:custGeom>
            <a:avLst/>
            <a:gdLst>
              <a:gd name="T0" fmla="*/ 20 w 4025"/>
              <a:gd name="T1" fmla="*/ 233 h 558"/>
              <a:gd name="T2" fmla="*/ 401 w 4025"/>
              <a:gd name="T3" fmla="*/ 518 h 558"/>
              <a:gd name="T4" fmla="*/ 62 w 4025"/>
              <a:gd name="T5" fmla="*/ 226 h 558"/>
              <a:gd name="T6" fmla="*/ 278 w 4025"/>
              <a:gd name="T7" fmla="*/ 56 h 558"/>
              <a:gd name="T8" fmla="*/ 326 w 4025"/>
              <a:gd name="T9" fmla="*/ 254 h 558"/>
              <a:gd name="T10" fmla="*/ 151 w 4025"/>
              <a:gd name="T11" fmla="*/ 211 h 558"/>
              <a:gd name="T12" fmla="*/ 279 w 4025"/>
              <a:gd name="T13" fmla="*/ 440 h 558"/>
              <a:gd name="T14" fmla="*/ 808 w 4025"/>
              <a:gd name="T15" fmla="*/ 406 h 558"/>
              <a:gd name="T16" fmla="*/ 824 w 4025"/>
              <a:gd name="T17" fmla="*/ 290 h 558"/>
              <a:gd name="T18" fmla="*/ 815 w 4025"/>
              <a:gd name="T19" fmla="*/ 123 h 558"/>
              <a:gd name="T20" fmla="*/ 791 w 4025"/>
              <a:gd name="T21" fmla="*/ 176 h 558"/>
              <a:gd name="T22" fmla="*/ 910 w 4025"/>
              <a:gd name="T23" fmla="*/ 301 h 558"/>
              <a:gd name="T24" fmla="*/ 806 w 4025"/>
              <a:gd name="T25" fmla="*/ 439 h 558"/>
              <a:gd name="T26" fmla="*/ 998 w 4025"/>
              <a:gd name="T27" fmla="*/ 328 h 558"/>
              <a:gd name="T28" fmla="*/ 1092 w 4025"/>
              <a:gd name="T29" fmla="*/ 213 h 558"/>
              <a:gd name="T30" fmla="*/ 1163 w 4025"/>
              <a:gd name="T31" fmla="*/ 537 h 558"/>
              <a:gd name="T32" fmla="*/ 1255 w 4025"/>
              <a:gd name="T33" fmla="*/ 384 h 558"/>
              <a:gd name="T34" fmla="*/ 1419 w 4025"/>
              <a:gd name="T35" fmla="*/ 403 h 558"/>
              <a:gd name="T36" fmla="*/ 1497 w 4025"/>
              <a:gd name="T37" fmla="*/ 207 h 558"/>
              <a:gd name="T38" fmla="*/ 1419 w 4025"/>
              <a:gd name="T39" fmla="*/ 344 h 558"/>
              <a:gd name="T40" fmla="*/ 1438 w 4025"/>
              <a:gd name="T41" fmla="*/ 259 h 558"/>
              <a:gd name="T42" fmla="*/ 1789 w 4025"/>
              <a:gd name="T43" fmla="*/ 419 h 558"/>
              <a:gd name="T44" fmla="*/ 1804 w 4025"/>
              <a:gd name="T45" fmla="*/ 314 h 558"/>
              <a:gd name="T46" fmla="*/ 1768 w 4025"/>
              <a:gd name="T47" fmla="*/ 303 h 558"/>
              <a:gd name="T48" fmla="*/ 2008 w 4025"/>
              <a:gd name="T49" fmla="*/ 243 h 558"/>
              <a:gd name="T50" fmla="*/ 1973 w 4025"/>
              <a:gd name="T51" fmla="*/ 176 h 558"/>
              <a:gd name="T52" fmla="*/ 2067 w 4025"/>
              <a:gd name="T53" fmla="*/ 326 h 558"/>
              <a:gd name="T54" fmla="*/ 2178 w 4025"/>
              <a:gd name="T55" fmla="*/ 237 h 558"/>
              <a:gd name="T56" fmla="*/ 2231 w 4025"/>
              <a:gd name="T57" fmla="*/ 260 h 558"/>
              <a:gd name="T58" fmla="*/ 2317 w 4025"/>
              <a:gd name="T59" fmla="*/ 435 h 558"/>
              <a:gd name="T60" fmla="*/ 2433 w 4025"/>
              <a:gd name="T61" fmla="*/ 212 h 558"/>
              <a:gd name="T62" fmla="*/ 2725 w 4025"/>
              <a:gd name="T63" fmla="*/ 241 h 558"/>
              <a:gd name="T64" fmla="*/ 2562 w 4025"/>
              <a:gd name="T65" fmla="*/ 435 h 558"/>
              <a:gd name="T66" fmla="*/ 2599 w 4025"/>
              <a:gd name="T67" fmla="*/ 156 h 558"/>
              <a:gd name="T68" fmla="*/ 2599 w 4025"/>
              <a:gd name="T69" fmla="*/ 290 h 558"/>
              <a:gd name="T70" fmla="*/ 2787 w 4025"/>
              <a:gd name="T71" fmla="*/ 213 h 558"/>
              <a:gd name="T72" fmla="*/ 2972 w 4025"/>
              <a:gd name="T73" fmla="*/ 213 h 558"/>
              <a:gd name="T74" fmla="*/ 3105 w 4025"/>
              <a:gd name="T75" fmla="*/ 353 h 558"/>
              <a:gd name="T76" fmla="*/ 3017 w 4025"/>
              <a:gd name="T77" fmla="*/ 244 h 558"/>
              <a:gd name="T78" fmla="*/ 3072 w 4025"/>
              <a:gd name="T79" fmla="*/ 240 h 558"/>
              <a:gd name="T80" fmla="*/ 3093 w 4025"/>
              <a:gd name="T81" fmla="*/ 310 h 558"/>
              <a:gd name="T82" fmla="*/ 3102 w 4025"/>
              <a:gd name="T83" fmla="*/ 436 h 558"/>
              <a:gd name="T84" fmla="*/ 3212 w 4025"/>
              <a:gd name="T85" fmla="*/ 110 h 558"/>
              <a:gd name="T86" fmla="*/ 3194 w 4025"/>
              <a:gd name="T87" fmla="*/ 213 h 558"/>
              <a:gd name="T88" fmla="*/ 3329 w 4025"/>
              <a:gd name="T89" fmla="*/ 257 h 558"/>
              <a:gd name="T90" fmla="*/ 3312 w 4025"/>
              <a:gd name="T91" fmla="*/ 250 h 558"/>
              <a:gd name="T92" fmla="*/ 3544 w 4025"/>
              <a:gd name="T93" fmla="*/ 390 h 558"/>
              <a:gd name="T94" fmla="*/ 3516 w 4025"/>
              <a:gd name="T95" fmla="*/ 240 h 558"/>
              <a:gd name="T96" fmla="*/ 3589 w 4025"/>
              <a:gd name="T97" fmla="*/ 237 h 558"/>
              <a:gd name="T98" fmla="*/ 3817 w 4025"/>
              <a:gd name="T99" fmla="*/ 379 h 558"/>
              <a:gd name="T100" fmla="*/ 3710 w 4025"/>
              <a:gd name="T101" fmla="*/ 294 h 558"/>
              <a:gd name="T102" fmla="*/ 3843 w 4025"/>
              <a:gd name="T103" fmla="*/ 253 h 558"/>
              <a:gd name="T104" fmla="*/ 3755 w 4025"/>
              <a:gd name="T105" fmla="*/ 294 h 558"/>
              <a:gd name="T106" fmla="*/ 3846 w 4025"/>
              <a:gd name="T107" fmla="*/ 404 h 558"/>
              <a:gd name="T108" fmla="*/ 3941 w 4025"/>
              <a:gd name="T109" fmla="*/ 410 h 558"/>
              <a:gd name="T110" fmla="*/ 3893 w 4025"/>
              <a:gd name="T111" fmla="*/ 311 h 558"/>
              <a:gd name="T112" fmla="*/ 4015 w 4025"/>
              <a:gd name="T113" fmla="*/ 217 h 558"/>
              <a:gd name="T114" fmla="*/ 3917 w 4025"/>
              <a:gd name="T115" fmla="*/ 283 h 558"/>
              <a:gd name="T116" fmla="*/ 4025 w 4025"/>
              <a:gd name="T117" fmla="*/ 376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5" h="558">
                <a:moveTo>
                  <a:pt x="537" y="324"/>
                </a:moveTo>
                <a:cubicBezTo>
                  <a:pt x="539" y="310"/>
                  <a:pt x="541" y="295"/>
                  <a:pt x="541" y="279"/>
                </a:cubicBezTo>
                <a:cubicBezTo>
                  <a:pt x="541" y="134"/>
                  <a:pt x="423" y="17"/>
                  <a:pt x="278" y="17"/>
                </a:cubicBezTo>
                <a:cubicBezTo>
                  <a:pt x="263" y="17"/>
                  <a:pt x="248" y="18"/>
                  <a:pt x="233" y="21"/>
                </a:cubicBezTo>
                <a:cubicBezTo>
                  <a:pt x="210" y="8"/>
                  <a:pt x="184" y="0"/>
                  <a:pt x="156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184"/>
                  <a:pt x="7" y="211"/>
                  <a:pt x="20" y="233"/>
                </a:cubicBezTo>
                <a:cubicBezTo>
                  <a:pt x="18" y="248"/>
                  <a:pt x="16" y="263"/>
                  <a:pt x="16" y="279"/>
                </a:cubicBezTo>
                <a:cubicBezTo>
                  <a:pt x="16" y="424"/>
                  <a:pt x="134" y="541"/>
                  <a:pt x="278" y="541"/>
                </a:cubicBezTo>
                <a:cubicBezTo>
                  <a:pt x="294" y="541"/>
                  <a:pt x="309" y="540"/>
                  <a:pt x="324" y="537"/>
                </a:cubicBezTo>
                <a:cubicBezTo>
                  <a:pt x="347" y="550"/>
                  <a:pt x="373" y="558"/>
                  <a:pt x="401" y="558"/>
                </a:cubicBezTo>
                <a:cubicBezTo>
                  <a:pt x="487" y="558"/>
                  <a:pt x="557" y="488"/>
                  <a:pt x="557" y="402"/>
                </a:cubicBezTo>
                <a:cubicBezTo>
                  <a:pt x="557" y="374"/>
                  <a:pt x="550" y="347"/>
                  <a:pt x="537" y="324"/>
                </a:cubicBezTo>
                <a:close/>
                <a:moveTo>
                  <a:pt x="401" y="518"/>
                </a:moveTo>
                <a:cubicBezTo>
                  <a:pt x="381" y="518"/>
                  <a:pt x="361" y="513"/>
                  <a:pt x="344" y="503"/>
                </a:cubicBezTo>
                <a:cubicBezTo>
                  <a:pt x="331" y="496"/>
                  <a:pt x="331" y="496"/>
                  <a:pt x="331" y="496"/>
                </a:cubicBezTo>
                <a:cubicBezTo>
                  <a:pt x="317" y="498"/>
                  <a:pt x="317" y="498"/>
                  <a:pt x="317" y="498"/>
                </a:cubicBezTo>
                <a:cubicBezTo>
                  <a:pt x="305" y="500"/>
                  <a:pt x="292" y="501"/>
                  <a:pt x="278" y="501"/>
                </a:cubicBezTo>
                <a:cubicBezTo>
                  <a:pt x="156" y="501"/>
                  <a:pt x="56" y="402"/>
                  <a:pt x="56" y="279"/>
                </a:cubicBezTo>
                <a:cubicBezTo>
                  <a:pt x="56" y="266"/>
                  <a:pt x="57" y="253"/>
                  <a:pt x="59" y="240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45" y="196"/>
                  <a:pt x="39" y="176"/>
                  <a:pt x="39" y="156"/>
                </a:cubicBezTo>
                <a:cubicBezTo>
                  <a:pt x="39" y="92"/>
                  <a:pt x="91" y="40"/>
                  <a:pt x="156" y="40"/>
                </a:cubicBezTo>
                <a:cubicBezTo>
                  <a:pt x="176" y="40"/>
                  <a:pt x="196" y="45"/>
                  <a:pt x="213" y="55"/>
                </a:cubicBezTo>
                <a:cubicBezTo>
                  <a:pt x="226" y="62"/>
                  <a:pt x="226" y="62"/>
                  <a:pt x="226" y="62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52" y="58"/>
                  <a:pt x="265" y="56"/>
                  <a:pt x="278" y="56"/>
                </a:cubicBezTo>
                <a:cubicBezTo>
                  <a:pt x="401" y="56"/>
                  <a:pt x="501" y="156"/>
                  <a:pt x="501" y="279"/>
                </a:cubicBezTo>
                <a:cubicBezTo>
                  <a:pt x="501" y="292"/>
                  <a:pt x="500" y="305"/>
                  <a:pt x="498" y="318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12" y="362"/>
                  <a:pt x="517" y="382"/>
                  <a:pt x="517" y="402"/>
                </a:cubicBezTo>
                <a:cubicBezTo>
                  <a:pt x="517" y="466"/>
                  <a:pt x="465" y="518"/>
                  <a:pt x="401" y="518"/>
                </a:cubicBezTo>
                <a:close/>
                <a:moveTo>
                  <a:pt x="326" y="254"/>
                </a:moveTo>
                <a:cubicBezTo>
                  <a:pt x="267" y="241"/>
                  <a:pt x="267" y="241"/>
                  <a:pt x="267" y="241"/>
                </a:cubicBezTo>
                <a:cubicBezTo>
                  <a:pt x="245" y="235"/>
                  <a:pt x="219" y="228"/>
                  <a:pt x="219" y="207"/>
                </a:cubicBezTo>
                <a:cubicBezTo>
                  <a:pt x="219" y="186"/>
                  <a:pt x="237" y="170"/>
                  <a:pt x="269" y="170"/>
                </a:cubicBezTo>
                <a:cubicBezTo>
                  <a:pt x="335" y="170"/>
                  <a:pt x="330" y="216"/>
                  <a:pt x="362" y="216"/>
                </a:cubicBezTo>
                <a:cubicBezTo>
                  <a:pt x="380" y="216"/>
                  <a:pt x="394" y="207"/>
                  <a:pt x="394" y="189"/>
                </a:cubicBezTo>
                <a:cubicBezTo>
                  <a:pt x="394" y="148"/>
                  <a:pt x="329" y="118"/>
                  <a:pt x="274" y="118"/>
                </a:cubicBezTo>
                <a:cubicBezTo>
                  <a:pt x="214" y="118"/>
                  <a:pt x="151" y="143"/>
                  <a:pt x="151" y="211"/>
                </a:cubicBezTo>
                <a:cubicBezTo>
                  <a:pt x="151" y="244"/>
                  <a:pt x="163" y="279"/>
                  <a:pt x="227" y="29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30" y="321"/>
                  <a:pt x="337" y="335"/>
                  <a:pt x="337" y="347"/>
                </a:cubicBezTo>
                <a:cubicBezTo>
                  <a:pt x="337" y="368"/>
                  <a:pt x="316" y="390"/>
                  <a:pt x="279" y="390"/>
                </a:cubicBezTo>
                <a:cubicBezTo>
                  <a:pt x="208" y="390"/>
                  <a:pt x="218" y="333"/>
                  <a:pt x="180" y="333"/>
                </a:cubicBezTo>
                <a:cubicBezTo>
                  <a:pt x="163" y="333"/>
                  <a:pt x="149" y="344"/>
                  <a:pt x="149" y="361"/>
                </a:cubicBezTo>
                <a:cubicBezTo>
                  <a:pt x="149" y="395"/>
                  <a:pt x="190" y="440"/>
                  <a:pt x="279" y="440"/>
                </a:cubicBezTo>
                <a:cubicBezTo>
                  <a:pt x="365" y="440"/>
                  <a:pt x="408" y="397"/>
                  <a:pt x="408" y="342"/>
                </a:cubicBezTo>
                <a:cubicBezTo>
                  <a:pt x="408" y="306"/>
                  <a:pt x="390" y="268"/>
                  <a:pt x="326" y="254"/>
                </a:cubicBezTo>
                <a:close/>
                <a:moveTo>
                  <a:pt x="746" y="423"/>
                </a:moveTo>
                <a:cubicBezTo>
                  <a:pt x="746" y="380"/>
                  <a:pt x="746" y="380"/>
                  <a:pt x="746" y="380"/>
                </a:cubicBezTo>
                <a:cubicBezTo>
                  <a:pt x="751" y="384"/>
                  <a:pt x="757" y="388"/>
                  <a:pt x="764" y="391"/>
                </a:cubicBezTo>
                <a:cubicBezTo>
                  <a:pt x="771" y="395"/>
                  <a:pt x="778" y="398"/>
                  <a:pt x="786" y="400"/>
                </a:cubicBezTo>
                <a:cubicBezTo>
                  <a:pt x="793" y="402"/>
                  <a:pt x="801" y="404"/>
                  <a:pt x="808" y="406"/>
                </a:cubicBezTo>
                <a:cubicBezTo>
                  <a:pt x="816" y="407"/>
                  <a:pt x="823" y="408"/>
                  <a:pt x="830" y="408"/>
                </a:cubicBezTo>
                <a:cubicBezTo>
                  <a:pt x="852" y="408"/>
                  <a:pt x="869" y="403"/>
                  <a:pt x="880" y="395"/>
                </a:cubicBezTo>
                <a:cubicBezTo>
                  <a:pt x="891" y="387"/>
                  <a:pt x="897" y="375"/>
                  <a:pt x="897" y="359"/>
                </a:cubicBezTo>
                <a:cubicBezTo>
                  <a:pt x="897" y="351"/>
                  <a:pt x="895" y="343"/>
                  <a:pt x="891" y="337"/>
                </a:cubicBezTo>
                <a:cubicBezTo>
                  <a:pt x="887" y="331"/>
                  <a:pt x="882" y="325"/>
                  <a:pt x="876" y="320"/>
                </a:cubicBezTo>
                <a:cubicBezTo>
                  <a:pt x="869" y="315"/>
                  <a:pt x="862" y="310"/>
                  <a:pt x="853" y="305"/>
                </a:cubicBezTo>
                <a:cubicBezTo>
                  <a:pt x="844" y="301"/>
                  <a:pt x="834" y="296"/>
                  <a:pt x="824" y="290"/>
                </a:cubicBezTo>
                <a:cubicBezTo>
                  <a:pt x="813" y="285"/>
                  <a:pt x="803" y="279"/>
                  <a:pt x="793" y="274"/>
                </a:cubicBezTo>
                <a:cubicBezTo>
                  <a:pt x="784" y="268"/>
                  <a:pt x="776" y="262"/>
                  <a:pt x="769" y="255"/>
                </a:cubicBezTo>
                <a:cubicBezTo>
                  <a:pt x="762" y="248"/>
                  <a:pt x="756" y="240"/>
                  <a:pt x="752" y="232"/>
                </a:cubicBezTo>
                <a:cubicBezTo>
                  <a:pt x="748" y="223"/>
                  <a:pt x="746" y="213"/>
                  <a:pt x="746" y="201"/>
                </a:cubicBezTo>
                <a:cubicBezTo>
                  <a:pt x="746" y="187"/>
                  <a:pt x="750" y="175"/>
                  <a:pt x="756" y="164"/>
                </a:cubicBezTo>
                <a:cubicBezTo>
                  <a:pt x="762" y="154"/>
                  <a:pt x="770" y="145"/>
                  <a:pt x="780" y="138"/>
                </a:cubicBezTo>
                <a:cubicBezTo>
                  <a:pt x="791" y="132"/>
                  <a:pt x="802" y="127"/>
                  <a:pt x="815" y="123"/>
                </a:cubicBezTo>
                <a:cubicBezTo>
                  <a:pt x="828" y="120"/>
                  <a:pt x="841" y="118"/>
                  <a:pt x="855" y="118"/>
                </a:cubicBezTo>
                <a:cubicBezTo>
                  <a:pt x="885" y="118"/>
                  <a:pt x="908" y="122"/>
                  <a:pt x="922" y="129"/>
                </a:cubicBezTo>
                <a:cubicBezTo>
                  <a:pt x="922" y="170"/>
                  <a:pt x="922" y="170"/>
                  <a:pt x="922" y="170"/>
                </a:cubicBezTo>
                <a:cubicBezTo>
                  <a:pt x="904" y="158"/>
                  <a:pt x="880" y="151"/>
                  <a:pt x="851" y="151"/>
                </a:cubicBezTo>
                <a:cubicBezTo>
                  <a:pt x="843" y="151"/>
                  <a:pt x="835" y="152"/>
                  <a:pt x="827" y="154"/>
                </a:cubicBezTo>
                <a:cubicBezTo>
                  <a:pt x="819" y="155"/>
                  <a:pt x="812" y="158"/>
                  <a:pt x="806" y="162"/>
                </a:cubicBezTo>
                <a:cubicBezTo>
                  <a:pt x="800" y="166"/>
                  <a:pt x="795" y="171"/>
                  <a:pt x="791" y="176"/>
                </a:cubicBezTo>
                <a:cubicBezTo>
                  <a:pt x="787" y="182"/>
                  <a:pt x="785" y="190"/>
                  <a:pt x="785" y="198"/>
                </a:cubicBezTo>
                <a:cubicBezTo>
                  <a:pt x="785" y="206"/>
                  <a:pt x="786" y="213"/>
                  <a:pt x="789" y="219"/>
                </a:cubicBezTo>
                <a:cubicBezTo>
                  <a:pt x="792" y="225"/>
                  <a:pt x="797" y="230"/>
                  <a:pt x="802" y="235"/>
                </a:cubicBezTo>
                <a:cubicBezTo>
                  <a:pt x="808" y="240"/>
                  <a:pt x="815" y="244"/>
                  <a:pt x="824" y="249"/>
                </a:cubicBezTo>
                <a:cubicBezTo>
                  <a:pt x="832" y="253"/>
                  <a:pt x="841" y="258"/>
                  <a:pt x="852" y="263"/>
                </a:cubicBezTo>
                <a:cubicBezTo>
                  <a:pt x="864" y="269"/>
                  <a:pt x="874" y="275"/>
                  <a:pt x="884" y="281"/>
                </a:cubicBezTo>
                <a:cubicBezTo>
                  <a:pt x="894" y="287"/>
                  <a:pt x="903" y="294"/>
                  <a:pt x="910" y="301"/>
                </a:cubicBezTo>
                <a:cubicBezTo>
                  <a:pt x="918" y="308"/>
                  <a:pt x="924" y="317"/>
                  <a:pt x="928" y="326"/>
                </a:cubicBezTo>
                <a:cubicBezTo>
                  <a:pt x="933" y="335"/>
                  <a:pt x="935" y="345"/>
                  <a:pt x="935" y="356"/>
                </a:cubicBezTo>
                <a:cubicBezTo>
                  <a:pt x="935" y="372"/>
                  <a:pt x="932" y="385"/>
                  <a:pt x="926" y="396"/>
                </a:cubicBezTo>
                <a:cubicBezTo>
                  <a:pt x="920" y="406"/>
                  <a:pt x="912" y="415"/>
                  <a:pt x="902" y="421"/>
                </a:cubicBezTo>
                <a:cubicBezTo>
                  <a:pt x="891" y="428"/>
                  <a:pt x="880" y="433"/>
                  <a:pt x="866" y="436"/>
                </a:cubicBezTo>
                <a:cubicBezTo>
                  <a:pt x="853" y="439"/>
                  <a:pt x="839" y="440"/>
                  <a:pt x="824" y="440"/>
                </a:cubicBezTo>
                <a:cubicBezTo>
                  <a:pt x="819" y="440"/>
                  <a:pt x="813" y="440"/>
                  <a:pt x="806" y="439"/>
                </a:cubicBezTo>
                <a:cubicBezTo>
                  <a:pt x="799" y="438"/>
                  <a:pt x="791" y="437"/>
                  <a:pt x="784" y="436"/>
                </a:cubicBezTo>
                <a:cubicBezTo>
                  <a:pt x="776" y="434"/>
                  <a:pt x="769" y="432"/>
                  <a:pt x="762" y="430"/>
                </a:cubicBezTo>
                <a:cubicBezTo>
                  <a:pt x="756" y="428"/>
                  <a:pt x="750" y="425"/>
                  <a:pt x="746" y="423"/>
                </a:cubicBezTo>
                <a:close/>
                <a:moveTo>
                  <a:pt x="1147" y="435"/>
                </a:moveTo>
                <a:cubicBezTo>
                  <a:pt x="1097" y="435"/>
                  <a:pt x="1097" y="435"/>
                  <a:pt x="1097" y="435"/>
                </a:cubicBezTo>
                <a:cubicBezTo>
                  <a:pt x="999" y="328"/>
                  <a:pt x="999" y="328"/>
                  <a:pt x="999" y="328"/>
                </a:cubicBezTo>
                <a:cubicBezTo>
                  <a:pt x="998" y="328"/>
                  <a:pt x="998" y="328"/>
                  <a:pt x="998" y="328"/>
                </a:cubicBezTo>
                <a:cubicBezTo>
                  <a:pt x="998" y="435"/>
                  <a:pt x="998" y="435"/>
                  <a:pt x="998" y="435"/>
                </a:cubicBezTo>
                <a:cubicBezTo>
                  <a:pt x="962" y="435"/>
                  <a:pt x="962" y="435"/>
                  <a:pt x="962" y="435"/>
                </a:cubicBezTo>
                <a:cubicBezTo>
                  <a:pt x="962" y="106"/>
                  <a:pt x="962" y="106"/>
                  <a:pt x="962" y="106"/>
                </a:cubicBezTo>
                <a:cubicBezTo>
                  <a:pt x="998" y="106"/>
                  <a:pt x="998" y="106"/>
                  <a:pt x="998" y="106"/>
                </a:cubicBezTo>
                <a:cubicBezTo>
                  <a:pt x="998" y="315"/>
                  <a:pt x="998" y="315"/>
                  <a:pt x="998" y="315"/>
                </a:cubicBezTo>
                <a:cubicBezTo>
                  <a:pt x="999" y="315"/>
                  <a:pt x="999" y="315"/>
                  <a:pt x="999" y="315"/>
                </a:cubicBezTo>
                <a:cubicBezTo>
                  <a:pt x="1092" y="213"/>
                  <a:pt x="1092" y="213"/>
                  <a:pt x="1092" y="213"/>
                </a:cubicBezTo>
                <a:cubicBezTo>
                  <a:pt x="1139" y="213"/>
                  <a:pt x="1139" y="213"/>
                  <a:pt x="1139" y="213"/>
                </a:cubicBezTo>
                <a:cubicBezTo>
                  <a:pt x="1036" y="320"/>
                  <a:pt x="1036" y="320"/>
                  <a:pt x="1036" y="320"/>
                </a:cubicBezTo>
                <a:lnTo>
                  <a:pt x="1147" y="435"/>
                </a:lnTo>
                <a:close/>
                <a:moveTo>
                  <a:pt x="1366" y="213"/>
                </a:moveTo>
                <a:cubicBezTo>
                  <a:pt x="1263" y="471"/>
                  <a:pt x="1263" y="471"/>
                  <a:pt x="1263" y="471"/>
                </a:cubicBezTo>
                <a:cubicBezTo>
                  <a:pt x="1245" y="517"/>
                  <a:pt x="1219" y="540"/>
                  <a:pt x="1186" y="540"/>
                </a:cubicBezTo>
                <a:cubicBezTo>
                  <a:pt x="1177" y="540"/>
                  <a:pt x="1169" y="539"/>
                  <a:pt x="1163" y="537"/>
                </a:cubicBezTo>
                <a:cubicBezTo>
                  <a:pt x="1163" y="505"/>
                  <a:pt x="1163" y="505"/>
                  <a:pt x="1163" y="505"/>
                </a:cubicBezTo>
                <a:cubicBezTo>
                  <a:pt x="1171" y="508"/>
                  <a:pt x="1178" y="509"/>
                  <a:pt x="1184" y="509"/>
                </a:cubicBezTo>
                <a:cubicBezTo>
                  <a:pt x="1202" y="509"/>
                  <a:pt x="1215" y="498"/>
                  <a:pt x="1224" y="477"/>
                </a:cubicBezTo>
                <a:cubicBezTo>
                  <a:pt x="1242" y="435"/>
                  <a:pt x="1242" y="435"/>
                  <a:pt x="1242" y="435"/>
                </a:cubicBezTo>
                <a:cubicBezTo>
                  <a:pt x="1155" y="213"/>
                  <a:pt x="1155" y="213"/>
                  <a:pt x="1155" y="213"/>
                </a:cubicBezTo>
                <a:cubicBezTo>
                  <a:pt x="1195" y="213"/>
                  <a:pt x="1195" y="213"/>
                  <a:pt x="1195" y="213"/>
                </a:cubicBezTo>
                <a:cubicBezTo>
                  <a:pt x="1255" y="384"/>
                  <a:pt x="1255" y="384"/>
                  <a:pt x="1255" y="384"/>
                </a:cubicBezTo>
                <a:cubicBezTo>
                  <a:pt x="1256" y="386"/>
                  <a:pt x="1257" y="392"/>
                  <a:pt x="1260" y="401"/>
                </a:cubicBezTo>
                <a:cubicBezTo>
                  <a:pt x="1261" y="401"/>
                  <a:pt x="1261" y="401"/>
                  <a:pt x="1261" y="401"/>
                </a:cubicBezTo>
                <a:cubicBezTo>
                  <a:pt x="1262" y="397"/>
                  <a:pt x="1263" y="392"/>
                  <a:pt x="1265" y="384"/>
                </a:cubicBezTo>
                <a:cubicBezTo>
                  <a:pt x="1329" y="213"/>
                  <a:pt x="1329" y="213"/>
                  <a:pt x="1329" y="213"/>
                </a:cubicBezTo>
                <a:lnTo>
                  <a:pt x="1366" y="213"/>
                </a:lnTo>
                <a:close/>
                <a:moveTo>
                  <a:pt x="1420" y="403"/>
                </a:moveTo>
                <a:cubicBezTo>
                  <a:pt x="1419" y="403"/>
                  <a:pt x="1419" y="403"/>
                  <a:pt x="1419" y="403"/>
                </a:cubicBezTo>
                <a:cubicBezTo>
                  <a:pt x="1419" y="538"/>
                  <a:pt x="1419" y="538"/>
                  <a:pt x="1419" y="538"/>
                </a:cubicBezTo>
                <a:cubicBezTo>
                  <a:pt x="1384" y="538"/>
                  <a:pt x="1384" y="538"/>
                  <a:pt x="1384" y="538"/>
                </a:cubicBezTo>
                <a:cubicBezTo>
                  <a:pt x="1384" y="213"/>
                  <a:pt x="1384" y="213"/>
                  <a:pt x="1384" y="213"/>
                </a:cubicBezTo>
                <a:cubicBezTo>
                  <a:pt x="1419" y="213"/>
                  <a:pt x="1419" y="213"/>
                  <a:pt x="1419" y="213"/>
                </a:cubicBezTo>
                <a:cubicBezTo>
                  <a:pt x="1419" y="252"/>
                  <a:pt x="1419" y="252"/>
                  <a:pt x="1419" y="252"/>
                </a:cubicBezTo>
                <a:cubicBezTo>
                  <a:pt x="1420" y="252"/>
                  <a:pt x="1420" y="252"/>
                  <a:pt x="1420" y="252"/>
                </a:cubicBezTo>
                <a:cubicBezTo>
                  <a:pt x="1438" y="222"/>
                  <a:pt x="1463" y="207"/>
                  <a:pt x="1497" y="207"/>
                </a:cubicBezTo>
                <a:cubicBezTo>
                  <a:pt x="1526" y="207"/>
                  <a:pt x="1548" y="217"/>
                  <a:pt x="1564" y="237"/>
                </a:cubicBezTo>
                <a:cubicBezTo>
                  <a:pt x="1581" y="257"/>
                  <a:pt x="1589" y="284"/>
                  <a:pt x="1589" y="317"/>
                </a:cubicBezTo>
                <a:cubicBezTo>
                  <a:pt x="1589" y="355"/>
                  <a:pt x="1580" y="384"/>
                  <a:pt x="1561" y="407"/>
                </a:cubicBezTo>
                <a:cubicBezTo>
                  <a:pt x="1543" y="429"/>
                  <a:pt x="1518" y="440"/>
                  <a:pt x="1487" y="440"/>
                </a:cubicBezTo>
                <a:cubicBezTo>
                  <a:pt x="1458" y="440"/>
                  <a:pt x="1436" y="428"/>
                  <a:pt x="1420" y="403"/>
                </a:cubicBezTo>
                <a:close/>
                <a:moveTo>
                  <a:pt x="1419" y="313"/>
                </a:moveTo>
                <a:cubicBezTo>
                  <a:pt x="1419" y="344"/>
                  <a:pt x="1419" y="344"/>
                  <a:pt x="1419" y="344"/>
                </a:cubicBezTo>
                <a:cubicBezTo>
                  <a:pt x="1419" y="363"/>
                  <a:pt x="1425" y="378"/>
                  <a:pt x="1437" y="391"/>
                </a:cubicBezTo>
                <a:cubicBezTo>
                  <a:pt x="1449" y="404"/>
                  <a:pt x="1464" y="410"/>
                  <a:pt x="1483" y="410"/>
                </a:cubicBezTo>
                <a:cubicBezTo>
                  <a:pt x="1505" y="410"/>
                  <a:pt x="1521" y="402"/>
                  <a:pt x="1534" y="386"/>
                </a:cubicBezTo>
                <a:cubicBezTo>
                  <a:pt x="1546" y="369"/>
                  <a:pt x="1552" y="346"/>
                  <a:pt x="1552" y="317"/>
                </a:cubicBezTo>
                <a:cubicBezTo>
                  <a:pt x="1552" y="292"/>
                  <a:pt x="1546" y="272"/>
                  <a:pt x="1535" y="258"/>
                </a:cubicBezTo>
                <a:cubicBezTo>
                  <a:pt x="1523" y="244"/>
                  <a:pt x="1508" y="237"/>
                  <a:pt x="1488" y="237"/>
                </a:cubicBezTo>
                <a:cubicBezTo>
                  <a:pt x="1468" y="237"/>
                  <a:pt x="1451" y="245"/>
                  <a:pt x="1438" y="259"/>
                </a:cubicBezTo>
                <a:cubicBezTo>
                  <a:pt x="1426" y="273"/>
                  <a:pt x="1419" y="291"/>
                  <a:pt x="1419" y="313"/>
                </a:cubicBezTo>
                <a:close/>
                <a:moveTo>
                  <a:pt x="1804" y="333"/>
                </a:moveTo>
                <a:cubicBezTo>
                  <a:pt x="1647" y="333"/>
                  <a:pt x="1647" y="333"/>
                  <a:pt x="1647" y="333"/>
                </a:cubicBezTo>
                <a:cubicBezTo>
                  <a:pt x="1648" y="358"/>
                  <a:pt x="1654" y="377"/>
                  <a:pt x="1667" y="390"/>
                </a:cubicBezTo>
                <a:cubicBezTo>
                  <a:pt x="1680" y="404"/>
                  <a:pt x="1698" y="410"/>
                  <a:pt x="1720" y="410"/>
                </a:cubicBezTo>
                <a:cubicBezTo>
                  <a:pt x="1745" y="410"/>
                  <a:pt x="1768" y="402"/>
                  <a:pt x="1789" y="386"/>
                </a:cubicBezTo>
                <a:cubicBezTo>
                  <a:pt x="1789" y="419"/>
                  <a:pt x="1789" y="419"/>
                  <a:pt x="1789" y="419"/>
                </a:cubicBezTo>
                <a:cubicBezTo>
                  <a:pt x="1769" y="433"/>
                  <a:pt x="1744" y="440"/>
                  <a:pt x="1711" y="440"/>
                </a:cubicBezTo>
                <a:cubicBezTo>
                  <a:pt x="1680" y="440"/>
                  <a:pt x="1655" y="430"/>
                  <a:pt x="1637" y="410"/>
                </a:cubicBezTo>
                <a:cubicBezTo>
                  <a:pt x="1619" y="390"/>
                  <a:pt x="1610" y="361"/>
                  <a:pt x="1610" y="325"/>
                </a:cubicBezTo>
                <a:cubicBezTo>
                  <a:pt x="1610" y="290"/>
                  <a:pt x="1620" y="262"/>
                  <a:pt x="1640" y="240"/>
                </a:cubicBezTo>
                <a:cubicBezTo>
                  <a:pt x="1659" y="218"/>
                  <a:pt x="1684" y="207"/>
                  <a:pt x="1713" y="207"/>
                </a:cubicBezTo>
                <a:cubicBezTo>
                  <a:pt x="1742" y="207"/>
                  <a:pt x="1765" y="217"/>
                  <a:pt x="1781" y="236"/>
                </a:cubicBezTo>
                <a:cubicBezTo>
                  <a:pt x="1796" y="254"/>
                  <a:pt x="1804" y="281"/>
                  <a:pt x="1804" y="314"/>
                </a:cubicBezTo>
                <a:lnTo>
                  <a:pt x="1804" y="333"/>
                </a:lnTo>
                <a:close/>
                <a:moveTo>
                  <a:pt x="1768" y="303"/>
                </a:moveTo>
                <a:cubicBezTo>
                  <a:pt x="1768" y="282"/>
                  <a:pt x="1763" y="266"/>
                  <a:pt x="1753" y="255"/>
                </a:cubicBezTo>
                <a:cubicBezTo>
                  <a:pt x="1743" y="243"/>
                  <a:pt x="1730" y="237"/>
                  <a:pt x="1712" y="237"/>
                </a:cubicBezTo>
                <a:cubicBezTo>
                  <a:pt x="1695" y="237"/>
                  <a:pt x="1681" y="243"/>
                  <a:pt x="1669" y="255"/>
                </a:cubicBezTo>
                <a:cubicBezTo>
                  <a:pt x="1658" y="267"/>
                  <a:pt x="1650" y="283"/>
                  <a:pt x="1648" y="303"/>
                </a:cubicBezTo>
                <a:lnTo>
                  <a:pt x="1768" y="303"/>
                </a:lnTo>
                <a:close/>
                <a:moveTo>
                  <a:pt x="2069" y="137"/>
                </a:moveTo>
                <a:cubicBezTo>
                  <a:pt x="2062" y="133"/>
                  <a:pt x="2054" y="131"/>
                  <a:pt x="2046" y="131"/>
                </a:cubicBezTo>
                <a:cubicBezTo>
                  <a:pt x="2021" y="131"/>
                  <a:pt x="2008" y="147"/>
                  <a:pt x="2008" y="178"/>
                </a:cubicBezTo>
                <a:cubicBezTo>
                  <a:pt x="2008" y="213"/>
                  <a:pt x="2008" y="213"/>
                  <a:pt x="2008" y="213"/>
                </a:cubicBezTo>
                <a:cubicBezTo>
                  <a:pt x="2060" y="213"/>
                  <a:pt x="2060" y="213"/>
                  <a:pt x="2060" y="213"/>
                </a:cubicBezTo>
                <a:cubicBezTo>
                  <a:pt x="2060" y="243"/>
                  <a:pt x="2060" y="243"/>
                  <a:pt x="2060" y="243"/>
                </a:cubicBezTo>
                <a:cubicBezTo>
                  <a:pt x="2008" y="243"/>
                  <a:pt x="2008" y="243"/>
                  <a:pt x="2008" y="243"/>
                </a:cubicBezTo>
                <a:cubicBezTo>
                  <a:pt x="2008" y="435"/>
                  <a:pt x="2008" y="435"/>
                  <a:pt x="2008" y="435"/>
                </a:cubicBezTo>
                <a:cubicBezTo>
                  <a:pt x="1973" y="435"/>
                  <a:pt x="1973" y="435"/>
                  <a:pt x="1973" y="435"/>
                </a:cubicBezTo>
                <a:cubicBezTo>
                  <a:pt x="1973" y="243"/>
                  <a:pt x="1973" y="243"/>
                  <a:pt x="1973" y="243"/>
                </a:cubicBezTo>
                <a:cubicBezTo>
                  <a:pt x="1935" y="243"/>
                  <a:pt x="1935" y="243"/>
                  <a:pt x="1935" y="243"/>
                </a:cubicBezTo>
                <a:cubicBezTo>
                  <a:pt x="1935" y="213"/>
                  <a:pt x="1935" y="213"/>
                  <a:pt x="1935" y="213"/>
                </a:cubicBezTo>
                <a:cubicBezTo>
                  <a:pt x="1973" y="213"/>
                  <a:pt x="1973" y="213"/>
                  <a:pt x="1973" y="213"/>
                </a:cubicBezTo>
                <a:cubicBezTo>
                  <a:pt x="1973" y="176"/>
                  <a:pt x="1973" y="176"/>
                  <a:pt x="1973" y="176"/>
                </a:cubicBezTo>
                <a:cubicBezTo>
                  <a:pt x="1973" y="153"/>
                  <a:pt x="1980" y="135"/>
                  <a:pt x="1993" y="121"/>
                </a:cubicBezTo>
                <a:cubicBezTo>
                  <a:pt x="2006" y="108"/>
                  <a:pt x="2023" y="101"/>
                  <a:pt x="2043" y="101"/>
                </a:cubicBezTo>
                <a:cubicBezTo>
                  <a:pt x="2054" y="101"/>
                  <a:pt x="2063" y="102"/>
                  <a:pt x="2069" y="105"/>
                </a:cubicBezTo>
                <a:lnTo>
                  <a:pt x="2069" y="137"/>
                </a:lnTo>
                <a:close/>
                <a:moveTo>
                  <a:pt x="2176" y="440"/>
                </a:moveTo>
                <a:cubicBezTo>
                  <a:pt x="2143" y="440"/>
                  <a:pt x="2117" y="430"/>
                  <a:pt x="2097" y="409"/>
                </a:cubicBezTo>
                <a:cubicBezTo>
                  <a:pt x="2077" y="388"/>
                  <a:pt x="2067" y="361"/>
                  <a:pt x="2067" y="326"/>
                </a:cubicBezTo>
                <a:cubicBezTo>
                  <a:pt x="2067" y="289"/>
                  <a:pt x="2078" y="260"/>
                  <a:pt x="2098" y="239"/>
                </a:cubicBezTo>
                <a:cubicBezTo>
                  <a:pt x="2118" y="218"/>
                  <a:pt x="2146" y="207"/>
                  <a:pt x="2181" y="207"/>
                </a:cubicBezTo>
                <a:cubicBezTo>
                  <a:pt x="2214" y="207"/>
                  <a:pt x="2240" y="218"/>
                  <a:pt x="2259" y="238"/>
                </a:cubicBezTo>
                <a:cubicBezTo>
                  <a:pt x="2277" y="258"/>
                  <a:pt x="2287" y="287"/>
                  <a:pt x="2287" y="323"/>
                </a:cubicBezTo>
                <a:cubicBezTo>
                  <a:pt x="2287" y="359"/>
                  <a:pt x="2277" y="387"/>
                  <a:pt x="2256" y="408"/>
                </a:cubicBezTo>
                <a:cubicBezTo>
                  <a:pt x="2236" y="430"/>
                  <a:pt x="2209" y="440"/>
                  <a:pt x="2176" y="440"/>
                </a:cubicBezTo>
                <a:close/>
                <a:moveTo>
                  <a:pt x="2178" y="237"/>
                </a:moveTo>
                <a:cubicBezTo>
                  <a:pt x="2155" y="237"/>
                  <a:pt x="2137" y="245"/>
                  <a:pt x="2124" y="261"/>
                </a:cubicBezTo>
                <a:cubicBezTo>
                  <a:pt x="2111" y="276"/>
                  <a:pt x="2104" y="298"/>
                  <a:pt x="2104" y="325"/>
                </a:cubicBezTo>
                <a:cubicBezTo>
                  <a:pt x="2104" y="352"/>
                  <a:pt x="2111" y="372"/>
                  <a:pt x="2124" y="388"/>
                </a:cubicBezTo>
                <a:cubicBezTo>
                  <a:pt x="2138" y="403"/>
                  <a:pt x="2156" y="410"/>
                  <a:pt x="2178" y="410"/>
                </a:cubicBezTo>
                <a:cubicBezTo>
                  <a:pt x="2201" y="410"/>
                  <a:pt x="2219" y="403"/>
                  <a:pt x="2231" y="388"/>
                </a:cubicBezTo>
                <a:cubicBezTo>
                  <a:pt x="2244" y="373"/>
                  <a:pt x="2250" y="352"/>
                  <a:pt x="2250" y="324"/>
                </a:cubicBezTo>
                <a:cubicBezTo>
                  <a:pt x="2250" y="296"/>
                  <a:pt x="2244" y="275"/>
                  <a:pt x="2231" y="260"/>
                </a:cubicBezTo>
                <a:cubicBezTo>
                  <a:pt x="2219" y="245"/>
                  <a:pt x="2201" y="237"/>
                  <a:pt x="2178" y="237"/>
                </a:cubicBezTo>
                <a:close/>
                <a:moveTo>
                  <a:pt x="2433" y="249"/>
                </a:moveTo>
                <a:cubicBezTo>
                  <a:pt x="2427" y="244"/>
                  <a:pt x="2418" y="241"/>
                  <a:pt x="2406" y="241"/>
                </a:cubicBezTo>
                <a:cubicBezTo>
                  <a:pt x="2391" y="241"/>
                  <a:pt x="2379" y="249"/>
                  <a:pt x="2368" y="263"/>
                </a:cubicBezTo>
                <a:cubicBezTo>
                  <a:pt x="2358" y="277"/>
                  <a:pt x="2353" y="297"/>
                  <a:pt x="2353" y="322"/>
                </a:cubicBezTo>
                <a:cubicBezTo>
                  <a:pt x="2353" y="435"/>
                  <a:pt x="2353" y="435"/>
                  <a:pt x="2353" y="435"/>
                </a:cubicBezTo>
                <a:cubicBezTo>
                  <a:pt x="2317" y="435"/>
                  <a:pt x="2317" y="435"/>
                  <a:pt x="2317" y="435"/>
                </a:cubicBezTo>
                <a:cubicBezTo>
                  <a:pt x="2317" y="213"/>
                  <a:pt x="2317" y="213"/>
                  <a:pt x="2317" y="213"/>
                </a:cubicBezTo>
                <a:cubicBezTo>
                  <a:pt x="2353" y="213"/>
                  <a:pt x="2353" y="213"/>
                  <a:pt x="2353" y="213"/>
                </a:cubicBezTo>
                <a:cubicBezTo>
                  <a:pt x="2353" y="258"/>
                  <a:pt x="2353" y="258"/>
                  <a:pt x="2353" y="258"/>
                </a:cubicBezTo>
                <a:cubicBezTo>
                  <a:pt x="2354" y="258"/>
                  <a:pt x="2354" y="258"/>
                  <a:pt x="2354" y="258"/>
                </a:cubicBezTo>
                <a:cubicBezTo>
                  <a:pt x="2359" y="243"/>
                  <a:pt x="2367" y="231"/>
                  <a:pt x="2377" y="222"/>
                </a:cubicBezTo>
                <a:cubicBezTo>
                  <a:pt x="2388" y="213"/>
                  <a:pt x="2399" y="209"/>
                  <a:pt x="2412" y="209"/>
                </a:cubicBezTo>
                <a:cubicBezTo>
                  <a:pt x="2421" y="209"/>
                  <a:pt x="2429" y="210"/>
                  <a:pt x="2433" y="212"/>
                </a:cubicBezTo>
                <a:lnTo>
                  <a:pt x="2433" y="249"/>
                </a:lnTo>
                <a:close/>
                <a:moveTo>
                  <a:pt x="2562" y="435"/>
                </a:moveTo>
                <a:cubicBezTo>
                  <a:pt x="2562" y="123"/>
                  <a:pt x="2562" y="123"/>
                  <a:pt x="2562" y="123"/>
                </a:cubicBezTo>
                <a:cubicBezTo>
                  <a:pt x="2651" y="123"/>
                  <a:pt x="2651" y="123"/>
                  <a:pt x="2651" y="123"/>
                </a:cubicBezTo>
                <a:cubicBezTo>
                  <a:pt x="2678" y="123"/>
                  <a:pt x="2699" y="130"/>
                  <a:pt x="2715" y="143"/>
                </a:cubicBezTo>
                <a:cubicBezTo>
                  <a:pt x="2731" y="156"/>
                  <a:pt x="2739" y="174"/>
                  <a:pt x="2739" y="195"/>
                </a:cubicBezTo>
                <a:cubicBezTo>
                  <a:pt x="2739" y="212"/>
                  <a:pt x="2734" y="228"/>
                  <a:pt x="2725" y="241"/>
                </a:cubicBezTo>
                <a:cubicBezTo>
                  <a:pt x="2715" y="254"/>
                  <a:pt x="2702" y="263"/>
                  <a:pt x="2685" y="269"/>
                </a:cubicBezTo>
                <a:cubicBezTo>
                  <a:pt x="2685" y="270"/>
                  <a:pt x="2685" y="270"/>
                  <a:pt x="2685" y="270"/>
                </a:cubicBezTo>
                <a:cubicBezTo>
                  <a:pt x="2706" y="272"/>
                  <a:pt x="2723" y="280"/>
                  <a:pt x="2735" y="293"/>
                </a:cubicBezTo>
                <a:cubicBezTo>
                  <a:pt x="2748" y="307"/>
                  <a:pt x="2754" y="324"/>
                  <a:pt x="2754" y="346"/>
                </a:cubicBezTo>
                <a:cubicBezTo>
                  <a:pt x="2754" y="372"/>
                  <a:pt x="2745" y="394"/>
                  <a:pt x="2726" y="410"/>
                </a:cubicBezTo>
                <a:cubicBezTo>
                  <a:pt x="2707" y="427"/>
                  <a:pt x="2682" y="435"/>
                  <a:pt x="2653" y="435"/>
                </a:cubicBezTo>
                <a:lnTo>
                  <a:pt x="2562" y="435"/>
                </a:lnTo>
                <a:close/>
                <a:moveTo>
                  <a:pt x="2599" y="156"/>
                </a:moveTo>
                <a:cubicBezTo>
                  <a:pt x="2599" y="257"/>
                  <a:pt x="2599" y="257"/>
                  <a:pt x="2599" y="257"/>
                </a:cubicBezTo>
                <a:cubicBezTo>
                  <a:pt x="2636" y="257"/>
                  <a:pt x="2636" y="257"/>
                  <a:pt x="2636" y="257"/>
                </a:cubicBezTo>
                <a:cubicBezTo>
                  <a:pt x="2656" y="257"/>
                  <a:pt x="2672" y="252"/>
                  <a:pt x="2684" y="243"/>
                </a:cubicBezTo>
                <a:cubicBezTo>
                  <a:pt x="2695" y="233"/>
                  <a:pt x="2701" y="219"/>
                  <a:pt x="2701" y="202"/>
                </a:cubicBezTo>
                <a:cubicBezTo>
                  <a:pt x="2701" y="172"/>
                  <a:pt x="2681" y="156"/>
                  <a:pt x="2641" y="156"/>
                </a:cubicBezTo>
                <a:lnTo>
                  <a:pt x="2599" y="156"/>
                </a:lnTo>
                <a:close/>
                <a:moveTo>
                  <a:pt x="2599" y="290"/>
                </a:moveTo>
                <a:cubicBezTo>
                  <a:pt x="2599" y="402"/>
                  <a:pt x="2599" y="402"/>
                  <a:pt x="2599" y="402"/>
                </a:cubicBezTo>
                <a:cubicBezTo>
                  <a:pt x="2649" y="402"/>
                  <a:pt x="2649" y="402"/>
                  <a:pt x="2649" y="402"/>
                </a:cubicBezTo>
                <a:cubicBezTo>
                  <a:pt x="2670" y="402"/>
                  <a:pt x="2687" y="397"/>
                  <a:pt x="2698" y="387"/>
                </a:cubicBezTo>
                <a:cubicBezTo>
                  <a:pt x="2710" y="377"/>
                  <a:pt x="2716" y="363"/>
                  <a:pt x="2716" y="345"/>
                </a:cubicBezTo>
                <a:cubicBezTo>
                  <a:pt x="2716" y="308"/>
                  <a:pt x="2691" y="290"/>
                  <a:pt x="2641" y="290"/>
                </a:cubicBezTo>
                <a:lnTo>
                  <a:pt x="2599" y="290"/>
                </a:lnTo>
                <a:close/>
                <a:moveTo>
                  <a:pt x="2972" y="435"/>
                </a:moveTo>
                <a:cubicBezTo>
                  <a:pt x="2936" y="435"/>
                  <a:pt x="2936" y="435"/>
                  <a:pt x="2936" y="435"/>
                </a:cubicBezTo>
                <a:cubicBezTo>
                  <a:pt x="2936" y="400"/>
                  <a:pt x="2936" y="400"/>
                  <a:pt x="2936" y="400"/>
                </a:cubicBezTo>
                <a:cubicBezTo>
                  <a:pt x="2935" y="400"/>
                  <a:pt x="2935" y="400"/>
                  <a:pt x="2935" y="400"/>
                </a:cubicBezTo>
                <a:cubicBezTo>
                  <a:pt x="2920" y="427"/>
                  <a:pt x="2897" y="440"/>
                  <a:pt x="2866" y="440"/>
                </a:cubicBezTo>
                <a:cubicBezTo>
                  <a:pt x="2813" y="440"/>
                  <a:pt x="2787" y="409"/>
                  <a:pt x="2787" y="346"/>
                </a:cubicBezTo>
                <a:cubicBezTo>
                  <a:pt x="2787" y="213"/>
                  <a:pt x="2787" y="213"/>
                  <a:pt x="2787" y="213"/>
                </a:cubicBezTo>
                <a:cubicBezTo>
                  <a:pt x="2822" y="213"/>
                  <a:pt x="2822" y="213"/>
                  <a:pt x="2822" y="213"/>
                </a:cubicBezTo>
                <a:cubicBezTo>
                  <a:pt x="2822" y="340"/>
                  <a:pt x="2822" y="340"/>
                  <a:pt x="2822" y="340"/>
                </a:cubicBezTo>
                <a:cubicBezTo>
                  <a:pt x="2822" y="387"/>
                  <a:pt x="2840" y="410"/>
                  <a:pt x="2876" y="410"/>
                </a:cubicBezTo>
                <a:cubicBezTo>
                  <a:pt x="2893" y="410"/>
                  <a:pt x="2908" y="404"/>
                  <a:pt x="2919" y="391"/>
                </a:cubicBezTo>
                <a:cubicBezTo>
                  <a:pt x="2930" y="378"/>
                  <a:pt x="2936" y="362"/>
                  <a:pt x="2936" y="341"/>
                </a:cubicBezTo>
                <a:cubicBezTo>
                  <a:pt x="2936" y="213"/>
                  <a:pt x="2936" y="213"/>
                  <a:pt x="2936" y="213"/>
                </a:cubicBezTo>
                <a:cubicBezTo>
                  <a:pt x="2972" y="213"/>
                  <a:pt x="2972" y="213"/>
                  <a:pt x="2972" y="213"/>
                </a:cubicBezTo>
                <a:lnTo>
                  <a:pt x="2972" y="435"/>
                </a:lnTo>
                <a:close/>
                <a:moveTo>
                  <a:pt x="3009" y="427"/>
                </a:moveTo>
                <a:cubicBezTo>
                  <a:pt x="3009" y="389"/>
                  <a:pt x="3009" y="389"/>
                  <a:pt x="3009" y="389"/>
                </a:cubicBezTo>
                <a:cubicBezTo>
                  <a:pt x="3029" y="403"/>
                  <a:pt x="3050" y="410"/>
                  <a:pt x="3073" y="410"/>
                </a:cubicBezTo>
                <a:cubicBezTo>
                  <a:pt x="3105" y="410"/>
                  <a:pt x="3120" y="400"/>
                  <a:pt x="3120" y="379"/>
                </a:cubicBezTo>
                <a:cubicBezTo>
                  <a:pt x="3120" y="373"/>
                  <a:pt x="3119" y="368"/>
                  <a:pt x="3116" y="364"/>
                </a:cubicBezTo>
                <a:cubicBezTo>
                  <a:pt x="3113" y="360"/>
                  <a:pt x="3110" y="356"/>
                  <a:pt x="3105" y="353"/>
                </a:cubicBezTo>
                <a:cubicBezTo>
                  <a:pt x="3101" y="350"/>
                  <a:pt x="3095" y="347"/>
                  <a:pt x="3089" y="344"/>
                </a:cubicBezTo>
                <a:cubicBezTo>
                  <a:pt x="3083" y="342"/>
                  <a:pt x="3076" y="339"/>
                  <a:pt x="3069" y="336"/>
                </a:cubicBezTo>
                <a:cubicBezTo>
                  <a:pt x="3059" y="333"/>
                  <a:pt x="3051" y="329"/>
                  <a:pt x="3043" y="325"/>
                </a:cubicBezTo>
                <a:cubicBezTo>
                  <a:pt x="3036" y="321"/>
                  <a:pt x="3030" y="316"/>
                  <a:pt x="3025" y="311"/>
                </a:cubicBezTo>
                <a:cubicBezTo>
                  <a:pt x="3020" y="306"/>
                  <a:pt x="3016" y="300"/>
                  <a:pt x="3013" y="294"/>
                </a:cubicBezTo>
                <a:cubicBezTo>
                  <a:pt x="3011" y="288"/>
                  <a:pt x="3010" y="280"/>
                  <a:pt x="3010" y="272"/>
                </a:cubicBezTo>
                <a:cubicBezTo>
                  <a:pt x="3010" y="261"/>
                  <a:pt x="3012" y="252"/>
                  <a:pt x="3017" y="244"/>
                </a:cubicBezTo>
                <a:cubicBezTo>
                  <a:pt x="3021" y="236"/>
                  <a:pt x="3028" y="229"/>
                  <a:pt x="3036" y="224"/>
                </a:cubicBezTo>
                <a:cubicBezTo>
                  <a:pt x="3044" y="218"/>
                  <a:pt x="3053" y="214"/>
                  <a:pt x="3063" y="211"/>
                </a:cubicBezTo>
                <a:cubicBezTo>
                  <a:pt x="3073" y="209"/>
                  <a:pt x="3084" y="207"/>
                  <a:pt x="3095" y="207"/>
                </a:cubicBezTo>
                <a:cubicBezTo>
                  <a:pt x="3114" y="207"/>
                  <a:pt x="3131" y="211"/>
                  <a:pt x="3146" y="217"/>
                </a:cubicBezTo>
                <a:cubicBezTo>
                  <a:pt x="3146" y="253"/>
                  <a:pt x="3146" y="253"/>
                  <a:pt x="3146" y="253"/>
                </a:cubicBezTo>
                <a:cubicBezTo>
                  <a:pt x="3130" y="243"/>
                  <a:pt x="3111" y="237"/>
                  <a:pt x="3090" y="237"/>
                </a:cubicBezTo>
                <a:cubicBezTo>
                  <a:pt x="3083" y="237"/>
                  <a:pt x="3077" y="238"/>
                  <a:pt x="3072" y="240"/>
                </a:cubicBezTo>
                <a:cubicBezTo>
                  <a:pt x="3067" y="241"/>
                  <a:pt x="3062" y="243"/>
                  <a:pt x="3058" y="246"/>
                </a:cubicBezTo>
                <a:cubicBezTo>
                  <a:pt x="3054" y="249"/>
                  <a:pt x="3051" y="252"/>
                  <a:pt x="3049" y="256"/>
                </a:cubicBezTo>
                <a:cubicBezTo>
                  <a:pt x="3047" y="260"/>
                  <a:pt x="3046" y="264"/>
                  <a:pt x="3046" y="269"/>
                </a:cubicBezTo>
                <a:cubicBezTo>
                  <a:pt x="3046" y="274"/>
                  <a:pt x="3047" y="279"/>
                  <a:pt x="3049" y="283"/>
                </a:cubicBezTo>
                <a:cubicBezTo>
                  <a:pt x="3051" y="287"/>
                  <a:pt x="3054" y="291"/>
                  <a:pt x="3058" y="294"/>
                </a:cubicBezTo>
                <a:cubicBezTo>
                  <a:pt x="3063" y="297"/>
                  <a:pt x="3067" y="299"/>
                  <a:pt x="3073" y="302"/>
                </a:cubicBezTo>
                <a:cubicBezTo>
                  <a:pt x="3079" y="304"/>
                  <a:pt x="3086" y="307"/>
                  <a:pt x="3093" y="310"/>
                </a:cubicBezTo>
                <a:cubicBezTo>
                  <a:pt x="3103" y="314"/>
                  <a:pt x="3112" y="318"/>
                  <a:pt x="3120" y="322"/>
                </a:cubicBezTo>
                <a:cubicBezTo>
                  <a:pt x="3127" y="326"/>
                  <a:pt x="3134" y="330"/>
                  <a:pt x="3140" y="335"/>
                </a:cubicBezTo>
                <a:cubicBezTo>
                  <a:pt x="3145" y="340"/>
                  <a:pt x="3149" y="346"/>
                  <a:pt x="3152" y="352"/>
                </a:cubicBezTo>
                <a:cubicBezTo>
                  <a:pt x="3155" y="359"/>
                  <a:pt x="3157" y="367"/>
                  <a:pt x="3157" y="376"/>
                </a:cubicBezTo>
                <a:cubicBezTo>
                  <a:pt x="3157" y="387"/>
                  <a:pt x="3154" y="396"/>
                  <a:pt x="3149" y="404"/>
                </a:cubicBezTo>
                <a:cubicBezTo>
                  <a:pt x="3145" y="412"/>
                  <a:pt x="3138" y="419"/>
                  <a:pt x="3130" y="425"/>
                </a:cubicBezTo>
                <a:cubicBezTo>
                  <a:pt x="3122" y="430"/>
                  <a:pt x="3113" y="434"/>
                  <a:pt x="3102" y="436"/>
                </a:cubicBezTo>
                <a:cubicBezTo>
                  <a:pt x="3091" y="439"/>
                  <a:pt x="3080" y="440"/>
                  <a:pt x="3069" y="440"/>
                </a:cubicBezTo>
                <a:cubicBezTo>
                  <a:pt x="3046" y="440"/>
                  <a:pt x="3026" y="436"/>
                  <a:pt x="3009" y="427"/>
                </a:cubicBezTo>
                <a:close/>
                <a:moveTo>
                  <a:pt x="3212" y="156"/>
                </a:moveTo>
                <a:cubicBezTo>
                  <a:pt x="3206" y="156"/>
                  <a:pt x="3200" y="154"/>
                  <a:pt x="3196" y="149"/>
                </a:cubicBezTo>
                <a:cubicBezTo>
                  <a:pt x="3191" y="145"/>
                  <a:pt x="3189" y="140"/>
                  <a:pt x="3189" y="133"/>
                </a:cubicBezTo>
                <a:cubicBezTo>
                  <a:pt x="3189" y="126"/>
                  <a:pt x="3191" y="121"/>
                  <a:pt x="3196" y="116"/>
                </a:cubicBezTo>
                <a:cubicBezTo>
                  <a:pt x="3200" y="112"/>
                  <a:pt x="3206" y="110"/>
                  <a:pt x="3212" y="110"/>
                </a:cubicBezTo>
                <a:cubicBezTo>
                  <a:pt x="3218" y="110"/>
                  <a:pt x="3224" y="112"/>
                  <a:pt x="3229" y="116"/>
                </a:cubicBezTo>
                <a:cubicBezTo>
                  <a:pt x="3233" y="121"/>
                  <a:pt x="3235" y="126"/>
                  <a:pt x="3235" y="133"/>
                </a:cubicBezTo>
                <a:cubicBezTo>
                  <a:pt x="3235" y="139"/>
                  <a:pt x="3233" y="145"/>
                  <a:pt x="3229" y="149"/>
                </a:cubicBezTo>
                <a:cubicBezTo>
                  <a:pt x="3224" y="154"/>
                  <a:pt x="3218" y="156"/>
                  <a:pt x="3212" y="156"/>
                </a:cubicBezTo>
                <a:close/>
                <a:moveTo>
                  <a:pt x="3229" y="435"/>
                </a:moveTo>
                <a:cubicBezTo>
                  <a:pt x="3194" y="435"/>
                  <a:pt x="3194" y="435"/>
                  <a:pt x="3194" y="435"/>
                </a:cubicBezTo>
                <a:cubicBezTo>
                  <a:pt x="3194" y="213"/>
                  <a:pt x="3194" y="213"/>
                  <a:pt x="3194" y="213"/>
                </a:cubicBezTo>
                <a:cubicBezTo>
                  <a:pt x="3229" y="213"/>
                  <a:pt x="3229" y="213"/>
                  <a:pt x="3229" y="213"/>
                </a:cubicBezTo>
                <a:lnTo>
                  <a:pt x="3229" y="435"/>
                </a:lnTo>
                <a:close/>
                <a:moveTo>
                  <a:pt x="3461" y="435"/>
                </a:moveTo>
                <a:cubicBezTo>
                  <a:pt x="3425" y="435"/>
                  <a:pt x="3425" y="435"/>
                  <a:pt x="3425" y="435"/>
                </a:cubicBezTo>
                <a:cubicBezTo>
                  <a:pt x="3425" y="308"/>
                  <a:pt x="3425" y="308"/>
                  <a:pt x="3425" y="308"/>
                </a:cubicBezTo>
                <a:cubicBezTo>
                  <a:pt x="3425" y="261"/>
                  <a:pt x="3408" y="237"/>
                  <a:pt x="3373" y="237"/>
                </a:cubicBezTo>
                <a:cubicBezTo>
                  <a:pt x="3355" y="237"/>
                  <a:pt x="3341" y="244"/>
                  <a:pt x="3329" y="257"/>
                </a:cubicBezTo>
                <a:cubicBezTo>
                  <a:pt x="3317" y="271"/>
                  <a:pt x="3311" y="288"/>
                  <a:pt x="3311" y="308"/>
                </a:cubicBezTo>
                <a:cubicBezTo>
                  <a:pt x="3311" y="435"/>
                  <a:pt x="3311" y="435"/>
                  <a:pt x="3311" y="435"/>
                </a:cubicBezTo>
                <a:cubicBezTo>
                  <a:pt x="3276" y="435"/>
                  <a:pt x="3276" y="435"/>
                  <a:pt x="3276" y="435"/>
                </a:cubicBezTo>
                <a:cubicBezTo>
                  <a:pt x="3276" y="213"/>
                  <a:pt x="3276" y="213"/>
                  <a:pt x="3276" y="213"/>
                </a:cubicBezTo>
                <a:cubicBezTo>
                  <a:pt x="3311" y="213"/>
                  <a:pt x="3311" y="213"/>
                  <a:pt x="3311" y="213"/>
                </a:cubicBezTo>
                <a:cubicBezTo>
                  <a:pt x="3311" y="250"/>
                  <a:pt x="3311" y="250"/>
                  <a:pt x="3311" y="250"/>
                </a:cubicBezTo>
                <a:cubicBezTo>
                  <a:pt x="3312" y="250"/>
                  <a:pt x="3312" y="250"/>
                  <a:pt x="3312" y="250"/>
                </a:cubicBezTo>
                <a:cubicBezTo>
                  <a:pt x="3329" y="221"/>
                  <a:pt x="3353" y="207"/>
                  <a:pt x="3385" y="207"/>
                </a:cubicBezTo>
                <a:cubicBezTo>
                  <a:pt x="3410" y="207"/>
                  <a:pt x="3428" y="215"/>
                  <a:pt x="3441" y="231"/>
                </a:cubicBezTo>
                <a:cubicBezTo>
                  <a:pt x="3454" y="247"/>
                  <a:pt x="3461" y="269"/>
                  <a:pt x="3461" y="299"/>
                </a:cubicBezTo>
                <a:lnTo>
                  <a:pt x="3461" y="435"/>
                </a:lnTo>
                <a:close/>
                <a:moveTo>
                  <a:pt x="3681" y="333"/>
                </a:moveTo>
                <a:cubicBezTo>
                  <a:pt x="3524" y="333"/>
                  <a:pt x="3524" y="333"/>
                  <a:pt x="3524" y="333"/>
                </a:cubicBezTo>
                <a:cubicBezTo>
                  <a:pt x="3524" y="358"/>
                  <a:pt x="3531" y="377"/>
                  <a:pt x="3544" y="390"/>
                </a:cubicBezTo>
                <a:cubicBezTo>
                  <a:pt x="3556" y="404"/>
                  <a:pt x="3574" y="410"/>
                  <a:pt x="3596" y="410"/>
                </a:cubicBezTo>
                <a:cubicBezTo>
                  <a:pt x="3621" y="410"/>
                  <a:pt x="3644" y="402"/>
                  <a:pt x="3665" y="386"/>
                </a:cubicBezTo>
                <a:cubicBezTo>
                  <a:pt x="3665" y="419"/>
                  <a:pt x="3665" y="419"/>
                  <a:pt x="3665" y="419"/>
                </a:cubicBezTo>
                <a:cubicBezTo>
                  <a:pt x="3646" y="433"/>
                  <a:pt x="3620" y="440"/>
                  <a:pt x="3588" y="440"/>
                </a:cubicBezTo>
                <a:cubicBezTo>
                  <a:pt x="3556" y="440"/>
                  <a:pt x="3532" y="430"/>
                  <a:pt x="3514" y="410"/>
                </a:cubicBezTo>
                <a:cubicBezTo>
                  <a:pt x="3496" y="390"/>
                  <a:pt x="3487" y="361"/>
                  <a:pt x="3487" y="325"/>
                </a:cubicBezTo>
                <a:cubicBezTo>
                  <a:pt x="3487" y="290"/>
                  <a:pt x="3496" y="262"/>
                  <a:pt x="3516" y="240"/>
                </a:cubicBezTo>
                <a:cubicBezTo>
                  <a:pt x="3536" y="218"/>
                  <a:pt x="3560" y="207"/>
                  <a:pt x="3589" y="207"/>
                </a:cubicBezTo>
                <a:cubicBezTo>
                  <a:pt x="3618" y="207"/>
                  <a:pt x="3641" y="217"/>
                  <a:pt x="3657" y="236"/>
                </a:cubicBezTo>
                <a:cubicBezTo>
                  <a:pt x="3673" y="254"/>
                  <a:pt x="3681" y="281"/>
                  <a:pt x="3681" y="314"/>
                </a:cubicBezTo>
                <a:lnTo>
                  <a:pt x="3681" y="333"/>
                </a:lnTo>
                <a:close/>
                <a:moveTo>
                  <a:pt x="3644" y="303"/>
                </a:moveTo>
                <a:cubicBezTo>
                  <a:pt x="3644" y="282"/>
                  <a:pt x="3639" y="266"/>
                  <a:pt x="3629" y="255"/>
                </a:cubicBezTo>
                <a:cubicBezTo>
                  <a:pt x="3620" y="243"/>
                  <a:pt x="3606" y="237"/>
                  <a:pt x="3589" y="237"/>
                </a:cubicBezTo>
                <a:cubicBezTo>
                  <a:pt x="3572" y="237"/>
                  <a:pt x="3558" y="243"/>
                  <a:pt x="3546" y="255"/>
                </a:cubicBezTo>
                <a:cubicBezTo>
                  <a:pt x="3534" y="267"/>
                  <a:pt x="3527" y="283"/>
                  <a:pt x="3524" y="303"/>
                </a:cubicBezTo>
                <a:lnTo>
                  <a:pt x="3644" y="303"/>
                </a:lnTo>
                <a:close/>
                <a:moveTo>
                  <a:pt x="3706" y="427"/>
                </a:moveTo>
                <a:cubicBezTo>
                  <a:pt x="3706" y="389"/>
                  <a:pt x="3706" y="389"/>
                  <a:pt x="3706" y="389"/>
                </a:cubicBezTo>
                <a:cubicBezTo>
                  <a:pt x="3725" y="403"/>
                  <a:pt x="3746" y="410"/>
                  <a:pt x="3770" y="410"/>
                </a:cubicBezTo>
                <a:cubicBezTo>
                  <a:pt x="3801" y="410"/>
                  <a:pt x="3817" y="400"/>
                  <a:pt x="3817" y="379"/>
                </a:cubicBezTo>
                <a:cubicBezTo>
                  <a:pt x="3817" y="373"/>
                  <a:pt x="3815" y="368"/>
                  <a:pt x="3813" y="364"/>
                </a:cubicBezTo>
                <a:cubicBezTo>
                  <a:pt x="3810" y="360"/>
                  <a:pt x="3806" y="356"/>
                  <a:pt x="3802" y="353"/>
                </a:cubicBezTo>
                <a:cubicBezTo>
                  <a:pt x="3797" y="350"/>
                  <a:pt x="3792" y="347"/>
                  <a:pt x="3786" y="344"/>
                </a:cubicBezTo>
                <a:cubicBezTo>
                  <a:pt x="3780" y="342"/>
                  <a:pt x="3773" y="339"/>
                  <a:pt x="3766" y="336"/>
                </a:cubicBezTo>
                <a:cubicBezTo>
                  <a:pt x="3756" y="333"/>
                  <a:pt x="3747" y="329"/>
                  <a:pt x="3740" y="325"/>
                </a:cubicBezTo>
                <a:cubicBezTo>
                  <a:pt x="3732" y="321"/>
                  <a:pt x="3726" y="316"/>
                  <a:pt x="3721" y="311"/>
                </a:cubicBezTo>
                <a:cubicBezTo>
                  <a:pt x="3716" y="306"/>
                  <a:pt x="3712" y="300"/>
                  <a:pt x="3710" y="294"/>
                </a:cubicBezTo>
                <a:cubicBezTo>
                  <a:pt x="3707" y="288"/>
                  <a:pt x="3706" y="280"/>
                  <a:pt x="3706" y="272"/>
                </a:cubicBezTo>
                <a:cubicBezTo>
                  <a:pt x="3706" y="261"/>
                  <a:pt x="3708" y="252"/>
                  <a:pt x="3713" y="244"/>
                </a:cubicBezTo>
                <a:cubicBezTo>
                  <a:pt x="3718" y="236"/>
                  <a:pt x="3724" y="229"/>
                  <a:pt x="3732" y="224"/>
                </a:cubicBezTo>
                <a:cubicBezTo>
                  <a:pt x="3740" y="218"/>
                  <a:pt x="3749" y="214"/>
                  <a:pt x="3760" y="211"/>
                </a:cubicBezTo>
                <a:cubicBezTo>
                  <a:pt x="3770" y="209"/>
                  <a:pt x="3780" y="207"/>
                  <a:pt x="3791" y="207"/>
                </a:cubicBezTo>
                <a:cubicBezTo>
                  <a:pt x="3811" y="207"/>
                  <a:pt x="3828" y="211"/>
                  <a:pt x="3843" y="217"/>
                </a:cubicBezTo>
                <a:cubicBezTo>
                  <a:pt x="3843" y="253"/>
                  <a:pt x="3843" y="253"/>
                  <a:pt x="3843" y="253"/>
                </a:cubicBezTo>
                <a:cubicBezTo>
                  <a:pt x="3827" y="243"/>
                  <a:pt x="3808" y="237"/>
                  <a:pt x="3787" y="237"/>
                </a:cubicBezTo>
                <a:cubicBezTo>
                  <a:pt x="3780" y="237"/>
                  <a:pt x="3774" y="238"/>
                  <a:pt x="3769" y="240"/>
                </a:cubicBezTo>
                <a:cubicBezTo>
                  <a:pt x="3763" y="241"/>
                  <a:pt x="3759" y="243"/>
                  <a:pt x="3755" y="246"/>
                </a:cubicBezTo>
                <a:cubicBezTo>
                  <a:pt x="3751" y="249"/>
                  <a:pt x="3748" y="252"/>
                  <a:pt x="3746" y="256"/>
                </a:cubicBezTo>
                <a:cubicBezTo>
                  <a:pt x="3744" y="260"/>
                  <a:pt x="3743" y="264"/>
                  <a:pt x="3743" y="269"/>
                </a:cubicBezTo>
                <a:cubicBezTo>
                  <a:pt x="3743" y="274"/>
                  <a:pt x="3744" y="279"/>
                  <a:pt x="3746" y="283"/>
                </a:cubicBezTo>
                <a:cubicBezTo>
                  <a:pt x="3748" y="287"/>
                  <a:pt x="3751" y="291"/>
                  <a:pt x="3755" y="294"/>
                </a:cubicBezTo>
                <a:cubicBezTo>
                  <a:pt x="3759" y="297"/>
                  <a:pt x="3764" y="299"/>
                  <a:pt x="3770" y="302"/>
                </a:cubicBezTo>
                <a:cubicBezTo>
                  <a:pt x="3776" y="304"/>
                  <a:pt x="3782" y="307"/>
                  <a:pt x="3790" y="310"/>
                </a:cubicBezTo>
                <a:cubicBezTo>
                  <a:pt x="3799" y="314"/>
                  <a:pt x="3808" y="318"/>
                  <a:pt x="3816" y="322"/>
                </a:cubicBezTo>
                <a:cubicBezTo>
                  <a:pt x="3824" y="326"/>
                  <a:pt x="3831" y="330"/>
                  <a:pt x="3836" y="335"/>
                </a:cubicBezTo>
                <a:cubicBezTo>
                  <a:pt x="3842" y="340"/>
                  <a:pt x="3846" y="346"/>
                  <a:pt x="3849" y="352"/>
                </a:cubicBezTo>
                <a:cubicBezTo>
                  <a:pt x="3852" y="359"/>
                  <a:pt x="3853" y="367"/>
                  <a:pt x="3853" y="376"/>
                </a:cubicBezTo>
                <a:cubicBezTo>
                  <a:pt x="3853" y="387"/>
                  <a:pt x="3851" y="396"/>
                  <a:pt x="3846" y="404"/>
                </a:cubicBezTo>
                <a:cubicBezTo>
                  <a:pt x="3841" y="412"/>
                  <a:pt x="3835" y="419"/>
                  <a:pt x="3827" y="425"/>
                </a:cubicBezTo>
                <a:cubicBezTo>
                  <a:pt x="3818" y="430"/>
                  <a:pt x="3809" y="434"/>
                  <a:pt x="3799" y="436"/>
                </a:cubicBezTo>
                <a:cubicBezTo>
                  <a:pt x="3788" y="439"/>
                  <a:pt x="3777" y="440"/>
                  <a:pt x="3765" y="440"/>
                </a:cubicBezTo>
                <a:cubicBezTo>
                  <a:pt x="3742" y="440"/>
                  <a:pt x="3722" y="436"/>
                  <a:pt x="3706" y="427"/>
                </a:cubicBezTo>
                <a:close/>
                <a:moveTo>
                  <a:pt x="3877" y="427"/>
                </a:moveTo>
                <a:cubicBezTo>
                  <a:pt x="3877" y="389"/>
                  <a:pt x="3877" y="389"/>
                  <a:pt x="3877" y="389"/>
                </a:cubicBezTo>
                <a:cubicBezTo>
                  <a:pt x="3897" y="403"/>
                  <a:pt x="3918" y="410"/>
                  <a:pt x="3941" y="410"/>
                </a:cubicBezTo>
                <a:cubicBezTo>
                  <a:pt x="3973" y="410"/>
                  <a:pt x="3988" y="400"/>
                  <a:pt x="3988" y="379"/>
                </a:cubicBezTo>
                <a:cubicBezTo>
                  <a:pt x="3988" y="373"/>
                  <a:pt x="3987" y="368"/>
                  <a:pt x="3984" y="364"/>
                </a:cubicBezTo>
                <a:cubicBezTo>
                  <a:pt x="3982" y="360"/>
                  <a:pt x="3978" y="356"/>
                  <a:pt x="3973" y="353"/>
                </a:cubicBezTo>
                <a:cubicBezTo>
                  <a:pt x="3969" y="350"/>
                  <a:pt x="3964" y="347"/>
                  <a:pt x="3957" y="344"/>
                </a:cubicBezTo>
                <a:cubicBezTo>
                  <a:pt x="3951" y="342"/>
                  <a:pt x="3945" y="339"/>
                  <a:pt x="3937" y="336"/>
                </a:cubicBezTo>
                <a:cubicBezTo>
                  <a:pt x="3928" y="333"/>
                  <a:pt x="3919" y="329"/>
                  <a:pt x="3911" y="325"/>
                </a:cubicBezTo>
                <a:cubicBezTo>
                  <a:pt x="3904" y="321"/>
                  <a:pt x="3898" y="316"/>
                  <a:pt x="3893" y="311"/>
                </a:cubicBezTo>
                <a:cubicBezTo>
                  <a:pt x="3888" y="306"/>
                  <a:pt x="3884" y="300"/>
                  <a:pt x="3881" y="294"/>
                </a:cubicBezTo>
                <a:cubicBezTo>
                  <a:pt x="3879" y="288"/>
                  <a:pt x="3878" y="280"/>
                  <a:pt x="3878" y="272"/>
                </a:cubicBezTo>
                <a:cubicBezTo>
                  <a:pt x="3878" y="261"/>
                  <a:pt x="3880" y="252"/>
                  <a:pt x="3885" y="244"/>
                </a:cubicBezTo>
                <a:cubicBezTo>
                  <a:pt x="3890" y="236"/>
                  <a:pt x="3896" y="229"/>
                  <a:pt x="3904" y="224"/>
                </a:cubicBezTo>
                <a:cubicBezTo>
                  <a:pt x="3912" y="218"/>
                  <a:pt x="3921" y="214"/>
                  <a:pt x="3931" y="211"/>
                </a:cubicBezTo>
                <a:cubicBezTo>
                  <a:pt x="3941" y="209"/>
                  <a:pt x="3952" y="207"/>
                  <a:pt x="3963" y="207"/>
                </a:cubicBezTo>
                <a:cubicBezTo>
                  <a:pt x="3982" y="207"/>
                  <a:pt x="3999" y="211"/>
                  <a:pt x="4015" y="217"/>
                </a:cubicBezTo>
                <a:cubicBezTo>
                  <a:pt x="4015" y="253"/>
                  <a:pt x="4015" y="253"/>
                  <a:pt x="4015" y="253"/>
                </a:cubicBezTo>
                <a:cubicBezTo>
                  <a:pt x="3998" y="243"/>
                  <a:pt x="3979" y="237"/>
                  <a:pt x="3958" y="237"/>
                </a:cubicBezTo>
                <a:cubicBezTo>
                  <a:pt x="3951" y="237"/>
                  <a:pt x="3945" y="238"/>
                  <a:pt x="3940" y="240"/>
                </a:cubicBezTo>
                <a:cubicBezTo>
                  <a:pt x="3935" y="241"/>
                  <a:pt x="3930" y="243"/>
                  <a:pt x="3926" y="246"/>
                </a:cubicBezTo>
                <a:cubicBezTo>
                  <a:pt x="3922" y="249"/>
                  <a:pt x="3919" y="252"/>
                  <a:pt x="3917" y="256"/>
                </a:cubicBezTo>
                <a:cubicBezTo>
                  <a:pt x="3915" y="260"/>
                  <a:pt x="3914" y="264"/>
                  <a:pt x="3914" y="269"/>
                </a:cubicBezTo>
                <a:cubicBezTo>
                  <a:pt x="3914" y="274"/>
                  <a:pt x="3915" y="279"/>
                  <a:pt x="3917" y="283"/>
                </a:cubicBezTo>
                <a:cubicBezTo>
                  <a:pt x="3919" y="287"/>
                  <a:pt x="3923" y="291"/>
                  <a:pt x="3927" y="294"/>
                </a:cubicBezTo>
                <a:cubicBezTo>
                  <a:pt x="3931" y="297"/>
                  <a:pt x="3936" y="299"/>
                  <a:pt x="3941" y="302"/>
                </a:cubicBezTo>
                <a:cubicBezTo>
                  <a:pt x="3947" y="304"/>
                  <a:pt x="3954" y="307"/>
                  <a:pt x="3961" y="310"/>
                </a:cubicBezTo>
                <a:cubicBezTo>
                  <a:pt x="3971" y="314"/>
                  <a:pt x="3980" y="318"/>
                  <a:pt x="3988" y="322"/>
                </a:cubicBezTo>
                <a:cubicBezTo>
                  <a:pt x="3996" y="326"/>
                  <a:pt x="4002" y="330"/>
                  <a:pt x="4008" y="335"/>
                </a:cubicBezTo>
                <a:cubicBezTo>
                  <a:pt x="4013" y="340"/>
                  <a:pt x="4017" y="346"/>
                  <a:pt x="4020" y="352"/>
                </a:cubicBezTo>
                <a:cubicBezTo>
                  <a:pt x="4023" y="359"/>
                  <a:pt x="4025" y="367"/>
                  <a:pt x="4025" y="376"/>
                </a:cubicBezTo>
                <a:cubicBezTo>
                  <a:pt x="4025" y="387"/>
                  <a:pt x="4022" y="396"/>
                  <a:pt x="4018" y="404"/>
                </a:cubicBezTo>
                <a:cubicBezTo>
                  <a:pt x="4013" y="412"/>
                  <a:pt x="4006" y="419"/>
                  <a:pt x="3998" y="425"/>
                </a:cubicBezTo>
                <a:cubicBezTo>
                  <a:pt x="3990" y="430"/>
                  <a:pt x="3981" y="434"/>
                  <a:pt x="3970" y="436"/>
                </a:cubicBezTo>
                <a:cubicBezTo>
                  <a:pt x="3959" y="439"/>
                  <a:pt x="3948" y="440"/>
                  <a:pt x="3937" y="440"/>
                </a:cubicBezTo>
                <a:cubicBezTo>
                  <a:pt x="3914" y="440"/>
                  <a:pt x="3894" y="436"/>
                  <a:pt x="3877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6E6E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3"/>
            <a:ext cx="12181172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96" y="110932"/>
            <a:ext cx="2167467" cy="1110827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60178" y="6320397"/>
            <a:ext cx="2874281" cy="4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</a:b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© Copyright 201</a:t>
            </a:r>
            <a:r>
              <a:rPr lang="en-US" altLang="zh-TW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95819" y="5889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04835862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3"/>
            <a:ext cx="12181172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95819" y="5889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21" y="110933"/>
            <a:ext cx="2155275" cy="114316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160178" y="6320397"/>
            <a:ext cx="2874281" cy="4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</a:b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© Copyright 201</a:t>
            </a:r>
            <a:r>
              <a:rPr lang="en-US" altLang="zh-TW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798862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2385"/>
            <a:ext cx="12181172" cy="6853233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6637867" y="6393279"/>
            <a:ext cx="5635413" cy="3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© Copyright 201</a:t>
            </a:r>
            <a:r>
              <a:rPr lang="en-US" altLang="zh-TW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84" y="132889"/>
            <a:ext cx="2167467" cy="11108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976282" y="8261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0936" y="1088777"/>
            <a:ext cx="613530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70972074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2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976282" y="8261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0936" y="1088777"/>
            <a:ext cx="61353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96" y="110932"/>
            <a:ext cx="2167467" cy="1110827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6637867" y="6393279"/>
            <a:ext cx="5635413" cy="3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© Copyright 201</a:t>
            </a:r>
            <a:r>
              <a:rPr lang="en-US" altLang="zh-TW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25661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2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976282" y="8261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0936" y="1088777"/>
            <a:ext cx="61353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21" y="110933"/>
            <a:ext cx="2155275" cy="1143169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6637867" y="6393279"/>
            <a:ext cx="5635413" cy="3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© Copyright 201</a:t>
            </a:r>
            <a:r>
              <a:rPr lang="en-US" altLang="zh-TW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655971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6050" y="1445893"/>
            <a:ext cx="10951732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076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6044" y="1399431"/>
            <a:ext cx="100584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Sub headline is 24pt Arial bold, 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21345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233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328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892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405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6050" y="1445893"/>
            <a:ext cx="10951732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793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6044" y="1399431"/>
            <a:ext cx="100584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Sub headline is 24pt Arial bold, 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31119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9402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29225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49755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1271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6050" y="1445893"/>
            <a:ext cx="10951732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15540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6044" y="1399431"/>
            <a:ext cx="100584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 headline is 24pt Arial bold, 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2392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276882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56132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06630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276882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14002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43255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0064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7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5015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73667" y="2572324"/>
            <a:ext cx="5124387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6000" b="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750630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73667" y="2572324"/>
            <a:ext cx="5124387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6000" b="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589340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57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5029201" cy="6858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3204" y="1873406"/>
            <a:ext cx="4683513" cy="490654"/>
          </a:xfrm>
          <a:prstGeom prst="rect">
            <a:avLst/>
          </a:prstGeom>
          <a:noFill/>
        </p:spPr>
        <p:txBody>
          <a:bodyPr vert="horz" wrap="square" lIns="91427" tIns="91427" rIns="91427" bIns="91427" rtlCol="0" anchor="t">
            <a:noAutofit/>
          </a:bodyPr>
          <a:lstStyle/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2C6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all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MODERN WORKPLACE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28601" y="2419817"/>
            <a:ext cx="4633333" cy="1929181"/>
          </a:xfrm>
          <a:noFill/>
        </p:spPr>
        <p:txBody>
          <a:bodyPr vert="horz" lIns="137160" tIns="91440" rIns="91440" bIns="0" rtlCol="0" anchor="b" anchorCtr="0">
            <a:normAutofit/>
          </a:bodyPr>
          <a:lstStyle>
            <a:lvl1pPr marL="0" algn="l" defTabSz="1087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cap="all" spc="-100" baseline="0" dirty="0">
                <a:solidFill>
                  <a:schemeClr val="accent1"/>
                </a:solidFill>
                <a:latin typeface="+mn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563" y="5778121"/>
            <a:ext cx="3784600" cy="889380"/>
          </a:xfrm>
        </p:spPr>
        <p:txBody>
          <a:bodyPr lIns="137160" tIns="91440" rIns="137160" bIns="1371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281620" indent="0">
              <a:buNone/>
              <a:defRPr sz="2000">
                <a:solidFill>
                  <a:schemeClr val="bg1"/>
                </a:solidFill>
              </a:defRPr>
            </a:lvl2pPr>
            <a:lvl3pPr marL="588360" indent="0">
              <a:buNone/>
              <a:defRPr sz="2000">
                <a:solidFill>
                  <a:schemeClr val="bg1"/>
                </a:solidFill>
              </a:defRPr>
            </a:lvl3pPr>
            <a:lvl4pPr marL="869980" indent="0">
              <a:buNone/>
              <a:defRPr sz="2000">
                <a:solidFill>
                  <a:schemeClr val="bg1"/>
                </a:solidFill>
              </a:defRPr>
            </a:lvl4pPr>
            <a:lvl5pPr marL="1105322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" y="247934"/>
            <a:ext cx="1737792" cy="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85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127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66700"/>
            <a:ext cx="5865813" cy="1333500"/>
          </a:xfrm>
        </p:spPr>
        <p:txBody>
          <a:bodyPr rIns="13716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553201"/>
            <a:ext cx="5865814" cy="304800"/>
          </a:xfrm>
        </p:spPr>
        <p:txBody>
          <a:bodyPr/>
          <a:lstStyle/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1087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4414" y="0"/>
            <a:ext cx="6097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1" y="1600200"/>
            <a:ext cx="5408613" cy="4876800"/>
          </a:xfrm>
        </p:spPr>
        <p:txBody>
          <a:bodyPr rIns="1371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557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1087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553202"/>
            <a:ext cx="5865814" cy="304801"/>
          </a:xfrm>
        </p:spPr>
        <p:txBody>
          <a:bodyPr/>
          <a:lstStyle/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6097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633" y="266700"/>
            <a:ext cx="5368668" cy="13335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1613" y="1600200"/>
            <a:ext cx="5373688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3080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28600" y="1600201"/>
            <a:ext cx="11812548" cy="4577051"/>
          </a:xfrm>
        </p:spPr>
        <p:txBody>
          <a:bodyPr lIns="137160" rIns="137160" bIns="1371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173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4371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45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91440" rIns="137160" bIns="13716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29ABE-044A-472F-86F1-BEFBB904A5C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1597152"/>
            <a:ext cx="3840480" cy="3254248"/>
          </a:xfrm>
        </p:spPr>
        <p:txBody>
          <a:bodyPr lIns="137160" rIns="137160" bIns="137160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353"/>
            </a:lvl1pPr>
            <a:lvl2pPr>
              <a:lnSpc>
                <a:spcPct val="100000"/>
              </a:lnSpc>
              <a:spcAft>
                <a:spcPts val="1200"/>
              </a:spcAft>
              <a:defRPr sz="1765"/>
            </a:lvl2pPr>
            <a:lvl3pPr>
              <a:lnSpc>
                <a:spcPct val="100000"/>
              </a:lnSpc>
              <a:spcAft>
                <a:spcPts val="1200"/>
              </a:spcAft>
              <a:defRPr sz="1568"/>
            </a:lvl3pPr>
            <a:lvl4pPr>
              <a:lnSpc>
                <a:spcPct val="100000"/>
              </a:lnSpc>
              <a:spcAft>
                <a:spcPts val="1200"/>
              </a:spcAft>
              <a:defRPr sz="1372"/>
            </a:lvl4pPr>
            <a:lvl5pPr>
              <a:lnSpc>
                <a:spcPct val="100000"/>
              </a:lnSpc>
              <a:spcAft>
                <a:spcPts val="1200"/>
              </a:spcAft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4"/>
          </p:nvPr>
        </p:nvSpPr>
        <p:spPr>
          <a:xfrm>
            <a:off x="4151344" y="1597152"/>
            <a:ext cx="3840480" cy="3254248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8074089" y="1597152"/>
            <a:ext cx="3840480" cy="3254248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228600" y="4851400"/>
            <a:ext cx="3840480" cy="1322832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4151344" y="4851400"/>
            <a:ext cx="3840480" cy="1322832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8"/>
          </p:nvPr>
        </p:nvSpPr>
        <p:spPr>
          <a:xfrm>
            <a:off x="8074089" y="4851400"/>
            <a:ext cx="3840480" cy="1322832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6572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0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12200" cy="1625600"/>
          </a:xfrm>
        </p:spPr>
        <p:txBody>
          <a:bodyPr lIns="137160" rIns="137160" bIns="13716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1" y="6553201"/>
            <a:ext cx="11201400" cy="304800"/>
          </a:xfrm>
        </p:spPr>
        <p:txBody>
          <a:bodyPr/>
          <a:lstStyle>
            <a:lvl1pPr>
              <a:defRPr dirty="0"/>
            </a:lvl1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29ABE-044A-472F-86F1-BEFBB904A5C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3429001"/>
            <a:ext cx="3840480" cy="2740152"/>
          </a:xfrm>
        </p:spPr>
        <p:txBody>
          <a:bodyPr lIns="137160" rIns="137160" bIns="13716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6709" y="3429001"/>
            <a:ext cx="3840480" cy="2740152"/>
          </a:xfrm>
        </p:spPr>
        <p:txBody>
          <a:bodyPr lIns="137160" rIns="137160" bIns="13716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8084820" y="3429001"/>
            <a:ext cx="3840480" cy="2740152"/>
          </a:xfrm>
        </p:spPr>
        <p:txBody>
          <a:bodyPr lIns="137160" rIns="137160" bIns="13716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75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_embed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266700"/>
            <a:ext cx="2469118" cy="261242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Content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9" y="584200"/>
            <a:ext cx="9113283" cy="5689600"/>
          </a:xfrm>
          <a:prstGeom prst="rect">
            <a:avLst/>
          </a:prstGeom>
        </p:spPr>
      </p:pic>
      <p:sp>
        <p:nvSpPr>
          <p:cNvPr id="13" name="Media Placeholder 8"/>
          <p:cNvSpPr>
            <a:spLocks noGrp="1"/>
          </p:cNvSpPr>
          <p:nvPr>
            <p:ph type="media" sz="quarter" idx="11" hasCustomPrompt="1"/>
          </p:nvPr>
        </p:nvSpPr>
        <p:spPr>
          <a:xfrm>
            <a:off x="3268664" y="1135894"/>
            <a:ext cx="7956550" cy="45100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insert demo video</a:t>
            </a:r>
          </a:p>
        </p:txBody>
      </p:sp>
    </p:spTree>
    <p:extLst>
      <p:ext uri="{BB962C8B-B14F-4D97-AF65-F5344CB8AC3E}">
        <p14:creationId xmlns:p14="http://schemas.microsoft.com/office/powerpoint/2010/main" val="220586601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_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610600" cy="10287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84200"/>
            <a:ext cx="2844800" cy="177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581561"/>
            <a:ext cx="2844800" cy="177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575104"/>
            <a:ext cx="2844800" cy="1774600"/>
          </a:xfrm>
          <a:prstGeom prst="rect">
            <a:avLst/>
          </a:prstGeom>
        </p:spPr>
      </p:pic>
      <p:pic>
        <p:nvPicPr>
          <p:cNvPr id="8" name="Content Placeholder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209800"/>
            <a:ext cx="7969039" cy="46482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750821"/>
            <a:ext cx="7391400" cy="41071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9010650" y="757113"/>
            <a:ext cx="2495550" cy="1404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9010650" y="2751138"/>
            <a:ext cx="2495550" cy="14017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9010650" y="4745831"/>
            <a:ext cx="2495550" cy="141208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screenshot</a:t>
            </a:r>
          </a:p>
        </p:txBody>
      </p:sp>
    </p:spTree>
    <p:extLst>
      <p:ext uri="{BB962C8B-B14F-4D97-AF65-F5344CB8AC3E}">
        <p14:creationId xmlns:p14="http://schemas.microsoft.com/office/powerpoint/2010/main" val="198092868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22813" y="2788917"/>
            <a:ext cx="2743200" cy="914400"/>
          </a:xfrm>
        </p:spPr>
        <p:txBody>
          <a:bodyPr>
            <a:normAutofit/>
          </a:bodyPr>
          <a:lstStyle>
            <a:lvl1pPr marL="0" marR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5998" b="0" kern="1200" spc="0" baseline="0"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4400" b="1" kern="1200" spc="0" baseline="0" dirty="0">
                <a:solidFill>
                  <a:schemeClr val="bg1"/>
                </a:solidFill>
                <a:latin typeface="+mn-lt"/>
                <a:ea typeface="Segoe UI Semibold" panose="020B0702040204020203" pitchFamily="34" charset="0"/>
                <a:cs typeface="Segoe UI Semibold" panose="020B0702040204020203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7600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975">
          <p15:clr>
            <a:srgbClr val="5ACBF0"/>
          </p15:clr>
        </p15:guide>
        <p15:guide id="2" pos="3551">
          <p15:clr>
            <a:srgbClr val="5ACBF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892"/>
            <a:ext cx="6620157" cy="68923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0">
                <a:moveTo>
                  <a:pt x="0" y="10"/>
                </a:moveTo>
                <a:lnTo>
                  <a:pt x="5302" y="0"/>
                </a:lnTo>
                <a:lnTo>
                  <a:pt x="10000" y="10010"/>
                </a:lnTo>
                <a:lnTo>
                  <a:pt x="0" y="9983"/>
                </a:lnTo>
                <a:lnTo>
                  <a:pt x="0" y="1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5998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824"/>
            <a:ext cx="12192000" cy="68783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then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102406032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892"/>
            <a:ext cx="6620157" cy="68923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0">
                <a:moveTo>
                  <a:pt x="0" y="10"/>
                </a:moveTo>
                <a:lnTo>
                  <a:pt x="5302" y="0"/>
                </a:lnTo>
                <a:lnTo>
                  <a:pt x="10000" y="10010"/>
                </a:lnTo>
                <a:lnTo>
                  <a:pt x="0" y="9983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5998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824"/>
            <a:ext cx="12192000" cy="68783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then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12860673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892"/>
            <a:ext cx="7899401" cy="68923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0">
                <a:moveTo>
                  <a:pt x="0" y="10"/>
                </a:moveTo>
                <a:lnTo>
                  <a:pt x="5302" y="0"/>
                </a:lnTo>
                <a:lnTo>
                  <a:pt x="10000" y="10010"/>
                </a:lnTo>
                <a:lnTo>
                  <a:pt x="0" y="9983"/>
                </a:lnTo>
                <a:lnTo>
                  <a:pt x="0" y="1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5998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0313"/>
            <a:ext cx="12192000" cy="68783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then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99162084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00201"/>
            <a:ext cx="11355228" cy="457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speaker notes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700" spc="-6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 slide topic</a:t>
            </a:r>
          </a:p>
        </p:txBody>
      </p:sp>
    </p:spTree>
    <p:extLst>
      <p:ext uri="{BB962C8B-B14F-4D97-AF65-F5344CB8AC3E}">
        <p14:creationId xmlns:p14="http://schemas.microsoft.com/office/powerpoint/2010/main" val="112251259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icrosof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-junyo\Desktop\Dropbox\ZumTeam\Team_Resources\Design Resources\Microsoft Branding\Microsoft_Logo\MSFT_logo_rgb_C-Gray_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55" y="2880973"/>
            <a:ext cx="2980095" cy="10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266700" y="6444447"/>
            <a:ext cx="11595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4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97A7D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2015 Microsoft Corporation. All rights reserved.</a:t>
            </a:r>
            <a:endParaRPr kumimoji="0" lang="en-US" sz="800" b="0" i="0" u="none" strike="noStrike" kern="200" cap="none" spc="7" normalizeH="0" baseline="0" noProof="0" dirty="0">
              <a:ln>
                <a:noFill/>
              </a:ln>
              <a:solidFill>
                <a:srgbClr val="797A7D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7175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15" indent="-284115">
              <a:buFont typeface="Wingdings" pitchFamily="2" charset="2"/>
              <a:buChar char=""/>
              <a:defRPr sz="4000"/>
            </a:lvl1pPr>
            <a:lvl2pPr marL="517436" indent="-233323">
              <a:buFont typeface="Wingdings" pitchFamily="2" charset="2"/>
              <a:buChar char=""/>
              <a:defRPr>
                <a:latin typeface="+mn-lt"/>
              </a:defRPr>
            </a:lvl2pPr>
            <a:lvl3pPr marL="741236" indent="-22379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243" indent="-173008">
              <a:buFont typeface="Wingdings" pitchFamily="2" charset="2"/>
              <a:buChar char=""/>
              <a:defRPr>
                <a:latin typeface="+mn-lt"/>
              </a:defRPr>
            </a:lvl4pPr>
            <a:lvl5pPr marL="1087251" indent="-17300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3185591" y="4197351"/>
            <a:ext cx="4980516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1" tIns="60925" rIns="121851" bIns="60925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99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transition spd="med"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3733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609238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1218480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827728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2436968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457189" indent="-457189" algn="l" rtl="0" eaLnBrk="1" fontAlgn="base" hangingPunct="1">
        <a:lnSpc>
          <a:spcPct val="95000"/>
        </a:lnSpc>
        <a:spcBef>
          <a:spcPts val="1333"/>
        </a:spcBef>
        <a:spcAft>
          <a:spcPct val="0"/>
        </a:spcAft>
        <a:buClr>
          <a:srgbClr val="FF9933"/>
        </a:buClr>
        <a:defRPr sz="32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630751" indent="-302676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Lucida Grande" charset="0"/>
        <a:buChar char="–"/>
        <a:defRPr sz="2667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937661" indent="-302676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526079" indent="-226478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Times" charset="0"/>
        <a:buChar char="•"/>
        <a:defRPr sz="2133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826638" indent="-148163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Times" charset="0"/>
        <a:buChar char="•"/>
        <a:defRPr sz="2133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3350832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6pPr>
      <a:lvl7pPr marL="3960072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7pPr>
      <a:lvl8pPr marL="4569316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8pPr>
      <a:lvl9pPr marL="5178553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3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0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4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8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5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93989"/>
            <a:ext cx="11696700" cy="1066460"/>
          </a:xfrm>
          <a:prstGeom prst="rect">
            <a:avLst/>
          </a:prstGeom>
        </p:spPr>
        <p:txBody>
          <a:bodyPr vert="horz" lIns="137160" tIns="91440" rIns="137160" bIns="137160" rtlCol="0" anchor="t">
            <a:no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8600" y="6553202"/>
            <a:ext cx="11201400" cy="304801"/>
          </a:xfrm>
          <a:prstGeom prst="rect">
            <a:avLst/>
          </a:prstGeom>
        </p:spPr>
        <p:txBody>
          <a:bodyPr vert="horz" lIns="182880" tIns="38089" rIns="76179" bIns="38089" rtlCol="0" anchor="ctr"/>
          <a:lstStyle>
            <a:lvl1pPr algn="l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28600" y="1600203"/>
            <a:ext cx="11696700" cy="4559531"/>
          </a:xfrm>
          <a:prstGeom prst="rect">
            <a:avLst/>
          </a:prstGeom>
        </p:spPr>
        <p:txBody>
          <a:bodyPr vert="horz" lIns="137160" tIns="91440" rIns="137160" bIns="13716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430004" y="6553202"/>
            <a:ext cx="761999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r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1087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ransition>
    <p:fade/>
  </p:transition>
  <p:hf hdr="0" ftr="0" dt="0"/>
  <p:txStyles>
    <p:titleStyle>
      <a:lvl1pPr marL="0" algn="l" defTabSz="1087891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1087891" rtl="0" eaLnBrk="1" latinLnBrk="0" hangingPunct="1">
        <a:spcBef>
          <a:spcPts val="1800"/>
        </a:spcBef>
        <a:buClr>
          <a:srgbClr val="0072C6"/>
        </a:buClr>
        <a:buSzPct val="100000"/>
        <a:buFont typeface="Wingdings" pitchFamily="2" charset="2"/>
        <a:buNone/>
        <a:defRPr sz="235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75977" indent="-194357" algn="l" defTabSz="1087891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61562" indent="-173201" algn="l" defTabSz="1087891" rtl="0" eaLnBrk="1" latinLnBrk="0" hangingPunct="1">
        <a:spcBef>
          <a:spcPct val="20000"/>
        </a:spcBef>
        <a:buFont typeface="Arial" pitchFamily="34" charset="0"/>
        <a:buChar char="•"/>
        <a:defRPr sz="1568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047148" indent="-177169" algn="l" defTabSz="1087891" rtl="0" eaLnBrk="1" latinLnBrk="0" hangingPunct="1">
        <a:spcBef>
          <a:spcPct val="20000"/>
        </a:spcBef>
        <a:buFont typeface="Arial" pitchFamily="34" charset="0"/>
        <a:buChar char="–"/>
        <a:defRPr sz="1372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285136" indent="-179814" algn="l" defTabSz="1087891" rtl="0" eaLnBrk="1" latinLnBrk="0" hangingPunct="1">
        <a:spcBef>
          <a:spcPct val="20000"/>
        </a:spcBef>
        <a:buFont typeface="Arial" pitchFamily="34" charset="0"/>
        <a:buChar char="»"/>
        <a:defRPr sz="1372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991701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645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592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537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46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91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37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83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729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672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619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565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551">
          <p15:clr>
            <a:srgbClr val="5ACBF0"/>
          </p15:clr>
        </p15:guide>
        <p15:guide id="2" pos="2976">
          <p15:clr>
            <a:srgbClr val="5ACBF0"/>
          </p15:clr>
        </p15:guide>
        <p15:guide id="3" pos="2424">
          <p15:clr>
            <a:srgbClr val="5ACBF0"/>
          </p15:clr>
        </p15:guide>
        <p15:guide id="4" pos="1848">
          <p15:clr>
            <a:srgbClr val="5ACBF0"/>
          </p15:clr>
        </p15:guide>
        <p15:guide id="5" pos="1296">
          <p15:clr>
            <a:srgbClr val="5ACBF0"/>
          </p15:clr>
        </p15:guide>
        <p15:guide id="6" pos="720">
          <p15:clr>
            <a:srgbClr val="5ACBF0"/>
          </p15:clr>
        </p15:guide>
        <p15:guide id="7" pos="144">
          <p15:clr>
            <a:srgbClr val="5ACBF0"/>
          </p15:clr>
        </p15:guide>
        <p15:guide id="8" pos="4127">
          <p15:clr>
            <a:srgbClr val="5ACBF0"/>
          </p15:clr>
        </p15:guide>
        <p15:guide id="9" pos="4680">
          <p15:clr>
            <a:srgbClr val="5ACBF0"/>
          </p15:clr>
        </p15:guide>
        <p15:guide id="10" pos="5256">
          <p15:clr>
            <a:srgbClr val="5ACBF0"/>
          </p15:clr>
        </p15:guide>
        <p15:guide id="11" pos="5808">
          <p15:clr>
            <a:srgbClr val="5ACBF0"/>
          </p15:clr>
        </p15:guide>
        <p15:guide id="12" pos="6384">
          <p15:clr>
            <a:srgbClr val="5ACBF0"/>
          </p15:clr>
        </p15:guide>
        <p15:guide id="13" pos="6936">
          <p15:clr>
            <a:srgbClr val="5ACBF0"/>
          </p15:clr>
        </p15:guide>
        <p15:guide id="14" pos="7512">
          <p15:clr>
            <a:srgbClr val="5ACBF0"/>
          </p15:clr>
        </p15:guide>
        <p15:guide id="15" orient="horz" pos="168">
          <p15:clr>
            <a:srgbClr val="5ACBF0"/>
          </p15:clr>
        </p15:guide>
        <p15:guide id="16" orient="horz" pos="744">
          <p15:clr>
            <a:srgbClr val="5ACBF0"/>
          </p15:clr>
        </p15:guide>
        <p15:guide id="17" orient="horz" pos="1320">
          <p15:clr>
            <a:srgbClr val="5ACBF0"/>
          </p15:clr>
        </p15:guide>
        <p15:guide id="18" orient="horz" pos="1872">
          <p15:clr>
            <a:srgbClr val="5ACBF0"/>
          </p15:clr>
        </p15:guide>
        <p15:guide id="19" orient="horz" pos="2448">
          <p15:clr>
            <a:srgbClr val="5ACBF0"/>
          </p15:clr>
        </p15:guide>
        <p15:guide id="20" orient="horz" pos="3000">
          <p15:clr>
            <a:srgbClr val="5ACBF0"/>
          </p15:clr>
        </p15:guide>
        <p15:guide id="21" orient="horz" pos="3576">
          <p15:clr>
            <a:srgbClr val="5ACBF0"/>
          </p15:clr>
        </p15:guide>
        <p15:guide id="22" orient="horz" pos="4128">
          <p15:clr>
            <a:srgbClr val="5ACBF0"/>
          </p15:clr>
        </p15:guide>
        <p15:guide id="23" pos="240">
          <p15:clr>
            <a:srgbClr val="F26B43"/>
          </p15:clr>
        </p15:guide>
        <p15:guide id="24" pos="7440">
          <p15:clr>
            <a:srgbClr val="F26B43"/>
          </p15:clr>
        </p15:guide>
        <p15:guide id="25" orient="horz" pos="264">
          <p15:clr>
            <a:srgbClr val="F26B43"/>
          </p15:clr>
        </p15:guide>
        <p15:guide id="26" orient="horz" pos="4032">
          <p15:clr>
            <a:srgbClr val="F26B43"/>
          </p15:clr>
        </p15:guide>
        <p15:guide id="27" pos="3839">
          <p15:clr>
            <a:srgbClr val="F26B43"/>
          </p15:clr>
        </p15:guide>
        <p15:guide id="28" orient="horz" pos="2160">
          <p15:clr>
            <a:srgbClr val="F26B43"/>
          </p15:clr>
        </p15:guide>
        <p15:guide id="29" orient="horz" pos="816">
          <p15:clr>
            <a:srgbClr val="F26B43"/>
          </p15:clr>
        </p15:guide>
        <p15:guide id="30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ZgGuLLD1A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1Nmemf" TargetMode="Externa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Latest UC News and Developments</a:t>
            </a:r>
            <a:endParaRPr lang="en-GB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7472" y="3911826"/>
            <a:ext cx="11503152" cy="2241839"/>
          </a:xfrm>
        </p:spPr>
        <p:txBody>
          <a:bodyPr>
            <a:normAutofit/>
          </a:bodyPr>
          <a:lstStyle/>
          <a:p>
            <a:br>
              <a:rPr lang="en-AU" dirty="0"/>
            </a:br>
            <a:r>
              <a:rPr lang="en-AU" sz="2800" dirty="0"/>
              <a:t>Craig Chiffers</a:t>
            </a:r>
          </a:p>
          <a:p>
            <a:r>
              <a:rPr lang="en-AU" sz="2800" dirty="0"/>
              <a:t>@</a:t>
            </a:r>
            <a:r>
              <a:rPr lang="en-AU" sz="2800" dirty="0" err="1"/>
              <a:t>cchiffers</a:t>
            </a:r>
            <a:endParaRPr lang="en-AU" sz="2800" dirty="0"/>
          </a:p>
        </p:txBody>
      </p:sp>
      <p:pic>
        <p:nvPicPr>
          <p:cNvPr id="1032" name="Picture 8" descr="Image result for twitter icon">
            <a:extLst>
              <a:ext uri="{FF2B5EF4-FFF2-40B4-BE49-F238E27FC236}">
                <a16:creationId xmlns:a16="http://schemas.microsoft.com/office/drawing/2014/main" id="{18E47F19-1DCA-4EDB-98E7-7D0139A7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00" y="4784293"/>
            <a:ext cx="496904" cy="4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15362" name="Picture 2" descr="Image result for skype for business logo">
            <a:extLst>
              <a:ext uri="{FF2B5EF4-FFF2-40B4-BE49-F238E27FC236}">
                <a16:creationId xmlns:a16="http://schemas.microsoft.com/office/drawing/2014/main" id="{6B882BAA-15D3-49F1-8EF3-9ED2F35F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292854"/>
            <a:ext cx="42037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AD90E-7EEC-436A-922B-9575766A2A91}"/>
              </a:ext>
            </a:extLst>
          </p:cNvPr>
          <p:cNvSpPr txBox="1"/>
          <p:nvPr/>
        </p:nvSpPr>
        <p:spPr>
          <a:xfrm>
            <a:off x="483160" y="1924594"/>
            <a:ext cx="851617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There will be a </a:t>
            </a:r>
            <a:r>
              <a:rPr lang="en-AU" sz="2800" dirty="0" err="1"/>
              <a:t>vNext</a:t>
            </a:r>
            <a:r>
              <a:rPr lang="en-AU" sz="2800" dirty="0"/>
              <a:t> edition of Skype for Business Server</a:t>
            </a:r>
          </a:p>
          <a:p>
            <a:endParaRPr lang="en-AU" sz="2800" dirty="0"/>
          </a:p>
          <a:p>
            <a:r>
              <a:rPr lang="en-AU" sz="2800" b="1" dirty="0"/>
              <a:t>Skype for Business Server 2019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Microsoft originally stated Enterprise Edition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Have now confirmed Standard Edition will be released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Focus on Hybrid with Office 365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Requires Server 2016 and SQL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Release date: Some time in 2018.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r>
              <a:rPr lang="en-AU" sz="2800" dirty="0"/>
              <a:t>Lots of unconfirmed rumours!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C839D-905E-48B5-9054-1874E911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01" y="2292894"/>
            <a:ext cx="2230474" cy="29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">
            <a:extLst>
              <a:ext uri="{FF2B5EF4-FFF2-40B4-BE49-F238E27FC236}">
                <a16:creationId xmlns:a16="http://schemas.microsoft.com/office/drawing/2014/main" id="{A1877737-D65B-4090-B927-B51D92AE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1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21508" name="Picture 4" descr="Image result for cloud icon">
            <a:extLst>
              <a:ext uri="{FF2B5EF4-FFF2-40B4-BE49-F238E27FC236}">
                <a16:creationId xmlns:a16="http://schemas.microsoft.com/office/drawing/2014/main" id="{33B7E538-247D-4C89-A697-7B27D9A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72" y="1346200"/>
            <a:ext cx="4567928" cy="45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52A80-FEA6-4EF8-93D0-AD40667C77C3}"/>
              </a:ext>
            </a:extLst>
          </p:cNvPr>
          <p:cNvSpPr txBox="1"/>
          <p:nvPr/>
        </p:nvSpPr>
        <p:spPr>
          <a:xfrm>
            <a:off x="4232048" y="4960933"/>
            <a:ext cx="36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/>
              <a:t>Cloud is Key</a:t>
            </a:r>
          </a:p>
        </p:txBody>
      </p:sp>
    </p:spTree>
    <p:extLst>
      <p:ext uri="{BB962C8B-B14F-4D97-AF65-F5344CB8AC3E}">
        <p14:creationId xmlns:p14="http://schemas.microsoft.com/office/powerpoint/2010/main" val="16217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531EB1-C90C-4BAF-9C5D-2E690CD1A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Office 365 news</a:t>
            </a:r>
          </a:p>
        </p:txBody>
      </p:sp>
    </p:spTree>
    <p:extLst>
      <p:ext uri="{BB962C8B-B14F-4D97-AF65-F5344CB8AC3E}">
        <p14:creationId xmlns:p14="http://schemas.microsoft.com/office/powerpoint/2010/main" val="40696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16386" name="Picture 2" descr="Image result for office 2019">
            <a:extLst>
              <a:ext uri="{FF2B5EF4-FFF2-40B4-BE49-F238E27FC236}">
                <a16:creationId xmlns:a16="http://schemas.microsoft.com/office/drawing/2014/main" id="{0A1B20B2-6D79-4169-82B6-F18D3D8E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011680"/>
            <a:ext cx="8445500" cy="47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26819-AA9C-4D9B-87F7-7272D3A1C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873" y="3081326"/>
            <a:ext cx="5895975" cy="2324100"/>
          </a:xfrm>
          <a:prstGeom prst="rect">
            <a:avLst/>
          </a:prstGeom>
        </p:spPr>
      </p:pic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36C5AE22-67E7-4084-AAD2-6E917ADE392D}"/>
              </a:ext>
            </a:extLst>
          </p:cNvPr>
          <p:cNvSpPr/>
          <p:nvPr/>
        </p:nvSpPr>
        <p:spPr>
          <a:xfrm>
            <a:off x="4165600" y="2387600"/>
            <a:ext cx="4216400" cy="4000500"/>
          </a:xfrm>
          <a:prstGeom prst="noSmoking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2A3EF-7D99-4E7B-9FC8-EA32B601837B}"/>
              </a:ext>
            </a:extLst>
          </p:cNvPr>
          <p:cNvSpPr txBox="1"/>
          <p:nvPr/>
        </p:nvSpPr>
        <p:spPr>
          <a:xfrm>
            <a:off x="3344873" y="3366213"/>
            <a:ext cx="585785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MSI for</a:t>
            </a:r>
          </a:p>
          <a:p>
            <a:pPr algn="ctr"/>
            <a:r>
              <a:rPr lang="en-AU" sz="60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 2019</a:t>
            </a:r>
          </a:p>
        </p:txBody>
      </p:sp>
    </p:spTree>
    <p:extLst>
      <p:ext uri="{BB962C8B-B14F-4D97-AF65-F5344CB8AC3E}">
        <p14:creationId xmlns:p14="http://schemas.microsoft.com/office/powerpoint/2010/main" val="33109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CFAA02-E0D4-4994-95EA-93381B218E72}"/>
              </a:ext>
            </a:extLst>
          </p:cNvPr>
          <p:cNvSpPr txBox="1"/>
          <p:nvPr/>
        </p:nvSpPr>
        <p:spPr>
          <a:xfrm>
            <a:off x="4902200" y="2032000"/>
            <a:ext cx="6667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Office 2019 will only come as a click to run installer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Office 2019 will be released sometime in 2018 (unconfirmed)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Will only work with Windows 10 (unconfirmed)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8194" name="Picture 2" descr="Image result for office 2019">
            <a:extLst>
              <a:ext uri="{FF2B5EF4-FFF2-40B4-BE49-F238E27FC236}">
                <a16:creationId xmlns:a16="http://schemas.microsoft.com/office/drawing/2014/main" id="{EE18D1B8-ACFC-454C-8802-5B1E8330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0"/>
            <a:ext cx="480195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531EB1-C90C-4BAF-9C5D-2E690CD1A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Vendor news</a:t>
            </a:r>
          </a:p>
        </p:txBody>
      </p:sp>
    </p:spTree>
    <p:extLst>
      <p:ext uri="{BB962C8B-B14F-4D97-AF65-F5344CB8AC3E}">
        <p14:creationId xmlns:p14="http://schemas.microsoft.com/office/powerpoint/2010/main" val="13003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FAA02-E0D4-4994-95EA-93381B218E72}"/>
              </a:ext>
            </a:extLst>
          </p:cNvPr>
          <p:cNvSpPr txBox="1"/>
          <p:nvPr/>
        </p:nvSpPr>
        <p:spPr>
          <a:xfrm>
            <a:off x="330200" y="2032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Version 6.1.5 SBC edge released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9E92E-4F0B-47FF-B61B-DCD5AC613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71475"/>
            <a:ext cx="4333875" cy="1238250"/>
          </a:xfrm>
          <a:prstGeom prst="rect">
            <a:avLst/>
          </a:prstGeom>
        </p:spPr>
      </p:pic>
      <p:pic>
        <p:nvPicPr>
          <p:cNvPr id="10244" name="Picture 4" descr="Image result for sonus sbc">
            <a:extLst>
              <a:ext uri="{FF2B5EF4-FFF2-40B4-BE49-F238E27FC236}">
                <a16:creationId xmlns:a16="http://schemas.microsoft.com/office/drawing/2014/main" id="{9EB83267-7E6A-4114-A1E0-02C5E6A7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032000"/>
            <a:ext cx="5027613" cy="9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F632E9-7B35-490E-B1EB-3C4F5F663684}"/>
              </a:ext>
            </a:extLst>
          </p:cNvPr>
          <p:cNvSpPr txBox="1"/>
          <p:nvPr/>
        </p:nvSpPr>
        <p:spPr>
          <a:xfrm>
            <a:off x="330200" y="3416300"/>
            <a:ext cx="11417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Lots of good fixes including: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911 call pre-emption (will drop another call if the SG is full and someone dials 911)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Ethernet redundancy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SWe</a:t>
            </a:r>
            <a:r>
              <a:rPr lang="en-GB" sz="2400" dirty="0"/>
              <a:t> </a:t>
            </a:r>
            <a:r>
              <a:rPr lang="en-GB" sz="2400" dirty="0" err="1"/>
              <a:t>Lite</a:t>
            </a:r>
            <a:r>
              <a:rPr lang="en-GB" sz="2400" dirty="0"/>
              <a:t> Capacity Expansion: 4G RAM, 4 vCPU, up to 1000 calls! (300 G.711 to G.729 transcoded sessions)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9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beer">
            <a:extLst>
              <a:ext uri="{FF2B5EF4-FFF2-40B4-BE49-F238E27FC236}">
                <a16:creationId xmlns:a16="http://schemas.microsoft.com/office/drawing/2014/main" id="{2A889293-53E2-4255-BB66-2FD32095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12192000" cy="6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18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3827ACD-1423-4530-A886-E008769C4105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054" name="Picture 6" descr="Image result for plantronics logo">
            <a:extLst>
              <a:ext uri="{FF2B5EF4-FFF2-40B4-BE49-F238E27FC236}">
                <a16:creationId xmlns:a16="http://schemas.microsoft.com/office/drawing/2014/main" id="{0220482A-937C-4B7F-82D6-871EED5F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" y="609600"/>
            <a:ext cx="5516582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lackwire 3200">
            <a:extLst>
              <a:ext uri="{FF2B5EF4-FFF2-40B4-BE49-F238E27FC236}">
                <a16:creationId xmlns:a16="http://schemas.microsoft.com/office/drawing/2014/main" id="{3D7C3590-B80F-4927-8E77-B395B331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395" y="2228063"/>
            <a:ext cx="1439578" cy="21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5CC52-3C9B-433E-94E1-363541CF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784" y="2228064"/>
            <a:ext cx="1223466" cy="216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81BA1-C288-4D74-A76E-9ADE2F040E34}"/>
              </a:ext>
            </a:extLst>
          </p:cNvPr>
          <p:cNvSpPr txBox="1"/>
          <p:nvPr/>
        </p:nvSpPr>
        <p:spPr>
          <a:xfrm>
            <a:off x="211118" y="2517279"/>
            <a:ext cx="904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Updates to </a:t>
            </a:r>
            <a:r>
              <a:rPr lang="en-AU" sz="2400" dirty="0" err="1">
                <a:solidFill>
                  <a:schemeClr val="bg1"/>
                </a:solidFill>
              </a:rPr>
              <a:t>Blackwire</a:t>
            </a:r>
            <a:r>
              <a:rPr lang="en-AU" sz="2400" dirty="0">
                <a:solidFill>
                  <a:schemeClr val="bg1"/>
                </a:solidFill>
              </a:rPr>
              <a:t> 3200 and 5200 Series - now USB-C Compatible</a:t>
            </a:r>
            <a:br>
              <a:rPr lang="en-AU" sz="2400" dirty="0">
                <a:solidFill>
                  <a:schemeClr val="bg1"/>
                </a:solidFill>
              </a:rPr>
            </a:br>
            <a:endParaRPr lang="en-A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Improved Design with better comfort and audio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C830F-32F7-4C4C-9FEB-4EB13DC1DD47}"/>
              </a:ext>
            </a:extLst>
          </p:cNvPr>
          <p:cNvSpPr txBox="1"/>
          <p:nvPr/>
        </p:nvSpPr>
        <p:spPr>
          <a:xfrm>
            <a:off x="2546350" y="4975638"/>
            <a:ext cx="936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NEW: Voyager 6200 UC</a:t>
            </a:r>
            <a:br>
              <a:rPr lang="en-AU" sz="2400" dirty="0">
                <a:solidFill>
                  <a:schemeClr val="bg1"/>
                </a:solidFill>
              </a:rPr>
            </a:br>
            <a:endParaRPr lang="en-A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Professional business grade audio in versatile Bluetooth neckband headset with earbuds (includes Active Noise Cancelling)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2060" name="Picture 12" descr="Image result for voyager 6200 uc">
            <a:extLst>
              <a:ext uri="{FF2B5EF4-FFF2-40B4-BE49-F238E27FC236}">
                <a16:creationId xmlns:a16="http://schemas.microsoft.com/office/drawing/2014/main" id="{617107C0-C913-419F-9359-E8E95A0F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91000"/>
            <a:ext cx="2463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FA2E7F-65B2-470C-98DC-44BC1A92CCC8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DA8EAD-DB69-4AD6-AC62-9E8ED728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97" y="2228064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AU" dirty="0"/>
              <a:t>v</a:t>
            </a:r>
          </a:p>
        </p:txBody>
      </p:sp>
      <p:pic>
        <p:nvPicPr>
          <p:cNvPr id="2052" name="Picture 4" descr="Jabra Logo">
            <a:extLst>
              <a:ext uri="{FF2B5EF4-FFF2-40B4-BE49-F238E27FC236}">
                <a16:creationId xmlns:a16="http://schemas.microsoft.com/office/drawing/2014/main" id="{E5F74865-C520-481D-8C67-6A5C29D8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" y="280036"/>
            <a:ext cx="3310210" cy="1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B7E2D-661D-4364-91A5-205065C85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491"/>
            <a:ext cx="12192000" cy="3035300"/>
          </a:xfrm>
          <a:prstGeom prst="rect">
            <a:avLst/>
          </a:prstGeom>
        </p:spPr>
      </p:pic>
      <p:pic>
        <p:nvPicPr>
          <p:cNvPr id="7170" name="Picture 2" descr="Image result for new icon transparent background green">
            <a:extLst>
              <a:ext uri="{FF2B5EF4-FFF2-40B4-BE49-F238E27FC236}">
                <a16:creationId xmlns:a16="http://schemas.microsoft.com/office/drawing/2014/main" id="{4C2A4948-977D-4317-B516-E3EF9E2F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58" y="2628174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new icon transparent background green">
            <a:extLst>
              <a:ext uri="{FF2B5EF4-FFF2-40B4-BE49-F238E27FC236}">
                <a16:creationId xmlns:a16="http://schemas.microsoft.com/office/drawing/2014/main" id="{CC810616-ED39-4CD0-8AA5-E2DA42D6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58" y="2628174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45DA2-1E77-4D58-9038-C30A6AC31247}"/>
              </a:ext>
            </a:extLst>
          </p:cNvPr>
          <p:cNvSpPr txBox="1"/>
          <p:nvPr/>
        </p:nvSpPr>
        <p:spPr>
          <a:xfrm>
            <a:off x="8105586" y="2220928"/>
            <a:ext cx="3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Jabra Evolve Range</a:t>
            </a:r>
          </a:p>
        </p:txBody>
      </p:sp>
    </p:spTree>
    <p:extLst>
      <p:ext uri="{BB962C8B-B14F-4D97-AF65-F5344CB8AC3E}">
        <p14:creationId xmlns:p14="http://schemas.microsoft.com/office/powerpoint/2010/main" val="42625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A41BE84-240D-401B-8CA9-BC945E0EA92D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DA8EAD-DB69-4AD6-AC62-9E8ED728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97" y="2228064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AU" dirty="0"/>
              <a:t>v</a:t>
            </a:r>
          </a:p>
        </p:txBody>
      </p:sp>
      <p:pic>
        <p:nvPicPr>
          <p:cNvPr id="2052" name="Picture 4" descr="Jabra Logo">
            <a:extLst>
              <a:ext uri="{FF2B5EF4-FFF2-40B4-BE49-F238E27FC236}">
                <a16:creationId xmlns:a16="http://schemas.microsoft.com/office/drawing/2014/main" id="{E5F74865-C520-481D-8C67-6A5C29D8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" y="280036"/>
            <a:ext cx="3310210" cy="1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8B64C-3BC2-4961-8604-CD37260B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27" y="2269170"/>
            <a:ext cx="4867652" cy="450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E1435-152C-4F9A-95C9-524E4D6BF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73" y="2011680"/>
            <a:ext cx="4989785" cy="47650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F9A52E-57DC-4DBD-90CD-0533341EF480}"/>
              </a:ext>
            </a:extLst>
          </p:cNvPr>
          <p:cNvSpPr/>
          <p:nvPr/>
        </p:nvSpPr>
        <p:spPr>
          <a:xfrm>
            <a:off x="211363" y="2228064"/>
            <a:ext cx="282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382E2C"/>
                </a:solidFill>
              </a:rPr>
              <a:t>Jabra Evolve 75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540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B9F60A11-2F32-40C7-A9F8-477B59B198F4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DA8EAD-DB69-4AD6-AC62-9E8ED728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97" y="2228064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AU" dirty="0"/>
              <a:t>v</a:t>
            </a:r>
          </a:p>
        </p:txBody>
      </p:sp>
      <p:pic>
        <p:nvPicPr>
          <p:cNvPr id="2052" name="Picture 4" descr="Jabra Logo">
            <a:extLst>
              <a:ext uri="{FF2B5EF4-FFF2-40B4-BE49-F238E27FC236}">
                <a16:creationId xmlns:a16="http://schemas.microsoft.com/office/drawing/2014/main" id="{E5F74865-C520-481D-8C67-6A5C29D8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" y="280036"/>
            <a:ext cx="3310210" cy="1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F9A52E-57DC-4DBD-90CD-0533341EF480}"/>
              </a:ext>
            </a:extLst>
          </p:cNvPr>
          <p:cNvSpPr/>
          <p:nvPr/>
        </p:nvSpPr>
        <p:spPr>
          <a:xfrm>
            <a:off x="211363" y="2228064"/>
            <a:ext cx="3029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382E2C"/>
                </a:solidFill>
              </a:rPr>
              <a:t>Jabra Evolve 75e </a:t>
            </a:r>
            <a:endParaRPr lang="en-AU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B0C73-3BBB-45BA-9C09-583861160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2021587"/>
            <a:ext cx="7206574" cy="4724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8D52E-FFDA-4C18-BC77-EEB0D4828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3" y="2851890"/>
            <a:ext cx="2887437" cy="3533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A019E-0C82-464A-BC26-D2311E4A2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4861308"/>
            <a:ext cx="1506900" cy="8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  <a:endParaRPr lang="en-GB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7472" y="3911826"/>
            <a:ext cx="11503152" cy="2241839"/>
          </a:xfrm>
        </p:spPr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2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DA8EAD-DB69-4AD6-AC62-9E8ED728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97" y="2228064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2" name="Picture 4" descr="Jabra Logo">
            <a:extLst>
              <a:ext uri="{FF2B5EF4-FFF2-40B4-BE49-F238E27FC236}">
                <a16:creationId xmlns:a16="http://schemas.microsoft.com/office/drawing/2014/main" id="{E5F74865-C520-481D-8C67-6A5C29D8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" y="280036"/>
            <a:ext cx="3310210" cy="1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youtube icon transparent">
            <a:hlinkClick r:id="rId3"/>
            <a:extLst>
              <a:ext uri="{FF2B5EF4-FFF2-40B4-BE49-F238E27FC236}">
                <a16:creationId xmlns:a16="http://schemas.microsoft.com/office/drawing/2014/main" id="{125CE707-46DF-446E-97AD-B00EA00C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54" y="3116737"/>
            <a:ext cx="3449366" cy="24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 you</a:t>
            </a:r>
            <a:endParaRPr lang="en-GB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7472" y="3911826"/>
            <a:ext cx="11503152" cy="2241839"/>
          </a:xfrm>
        </p:spPr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4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069248D-5F20-4F8A-A787-BD3D4D2A1DBB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6" name="Picture 2" descr="Headstone template clipart">
            <a:extLst>
              <a:ext uri="{FF2B5EF4-FFF2-40B4-BE49-F238E27FC236}">
                <a16:creationId xmlns:a16="http://schemas.microsoft.com/office/drawing/2014/main" id="{824A7928-991B-4568-8FD1-415D1265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1" y="2074258"/>
            <a:ext cx="4552957" cy="45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0BD12-7224-4E0E-BCDC-19BB9EDEAF5C}"/>
              </a:ext>
            </a:extLst>
          </p:cNvPr>
          <p:cNvSpPr txBox="1"/>
          <p:nvPr/>
        </p:nvSpPr>
        <p:spPr>
          <a:xfrm>
            <a:off x="4866546" y="2819184"/>
            <a:ext cx="277803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>
                <a:rot lat="1080000" lon="19200000" rev="0"/>
              </a:camera>
              <a:lightRig rig="threePt" dir="t"/>
            </a:scene3d>
            <a:sp3d prstMaterial="matte"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R.I.P</a:t>
            </a:r>
            <a:br>
              <a:rPr lang="en-AU" sz="3600" dirty="0">
                <a:solidFill>
                  <a:schemeClr val="bg1"/>
                </a:solidFill>
              </a:rPr>
            </a:br>
            <a:r>
              <a:rPr lang="en-AU" sz="3600" dirty="0">
                <a:solidFill>
                  <a:schemeClr val="bg1"/>
                </a:solidFill>
              </a:rPr>
              <a:t>TLS 1.0</a:t>
            </a:r>
            <a:br>
              <a:rPr lang="en-AU" sz="3600" dirty="0">
                <a:solidFill>
                  <a:schemeClr val="bg1"/>
                </a:solidFill>
              </a:rPr>
            </a:br>
            <a:r>
              <a:rPr lang="en-AU" sz="3600" dirty="0">
                <a:solidFill>
                  <a:schemeClr val="bg1"/>
                </a:solidFill>
              </a:rPr>
              <a:t>31/10/18</a:t>
            </a:r>
            <a:endParaRPr lang="en-AU" sz="6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office 365 transparent logo">
            <a:extLst>
              <a:ext uri="{FF2B5EF4-FFF2-40B4-BE49-F238E27FC236}">
                <a16:creationId xmlns:a16="http://schemas.microsoft.com/office/drawing/2014/main" id="{0D6A645C-D13C-4B89-9988-17A9F9AE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362">
            <a:off x="5298704" y="4554014"/>
            <a:ext cx="1888318" cy="4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701C2-41F9-4DE1-9EBA-4C80C7301C40}"/>
              </a:ext>
            </a:extLst>
          </p:cNvPr>
          <p:cNvSpPr txBox="1"/>
          <p:nvPr/>
        </p:nvSpPr>
        <p:spPr>
          <a:xfrm>
            <a:off x="0" y="2011680"/>
            <a:ext cx="12192000" cy="51150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05F98-E740-456C-9F55-1EBCA6F52980}"/>
              </a:ext>
            </a:extLst>
          </p:cNvPr>
          <p:cNvGrpSpPr/>
          <p:nvPr/>
        </p:nvGrpSpPr>
        <p:grpSpPr>
          <a:xfrm>
            <a:off x="109660" y="2315558"/>
            <a:ext cx="4552957" cy="4542442"/>
            <a:chOff x="3819521" y="2315558"/>
            <a:chExt cx="4552957" cy="4542442"/>
          </a:xfrm>
        </p:grpSpPr>
        <p:pic>
          <p:nvPicPr>
            <p:cNvPr id="6" name="Picture 2" descr="Headstone template clipart">
              <a:extLst>
                <a:ext uri="{FF2B5EF4-FFF2-40B4-BE49-F238E27FC236}">
                  <a16:creationId xmlns:a16="http://schemas.microsoft.com/office/drawing/2014/main" id="{824A7928-991B-4568-8FD1-415D12653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1" y="2315558"/>
              <a:ext cx="4552957" cy="454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80BD12-7224-4E0E-BCDC-19BB9EDEAF5C}"/>
                </a:ext>
              </a:extLst>
            </p:cNvPr>
            <p:cNvSpPr txBox="1"/>
            <p:nvPr/>
          </p:nvSpPr>
          <p:spPr>
            <a:xfrm>
              <a:off x="5533480" y="3013157"/>
              <a:ext cx="27780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>
                  <a:rot lat="1080000" lon="19200000" rev="0"/>
                </a:camera>
                <a:lightRig rig="threePt" dir="t"/>
              </a:scene3d>
              <a:sp3d prstMaterial="matte"/>
            </a:bodyPr>
            <a:lstStyle/>
            <a:p>
              <a:r>
                <a:rPr lang="en-AU" sz="8000" dirty="0">
                  <a:solidFill>
                    <a:schemeClr val="bg1"/>
                  </a:solidFill>
                </a:rPr>
                <a:t>TLS</a:t>
              </a:r>
            </a:p>
            <a:p>
              <a:r>
                <a:rPr lang="en-AU" sz="8000" dirty="0">
                  <a:solidFill>
                    <a:schemeClr val="bg1"/>
                  </a:solidFill>
                </a:rPr>
                <a:t>1.0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94BB90-779B-465C-80CB-90123473AD01}"/>
              </a:ext>
            </a:extLst>
          </p:cNvPr>
          <p:cNvSpPr txBox="1"/>
          <p:nvPr/>
        </p:nvSpPr>
        <p:spPr>
          <a:xfrm>
            <a:off x="4978400" y="2151017"/>
            <a:ext cx="7030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Date Extended:	 </a:t>
            </a:r>
            <a:r>
              <a:rPr lang="en-AU" sz="2400" b="1" dirty="0">
                <a:solidFill>
                  <a:schemeClr val="bg1"/>
                </a:solidFill>
              </a:rPr>
              <a:t>October 31</a:t>
            </a:r>
            <a:r>
              <a:rPr lang="en-AU" sz="2400" b="1" baseline="30000" dirty="0">
                <a:solidFill>
                  <a:schemeClr val="bg1"/>
                </a:solidFill>
              </a:rPr>
              <a:t>st</a:t>
            </a:r>
            <a:r>
              <a:rPr lang="en-AU" sz="2400" b="1" dirty="0">
                <a:solidFill>
                  <a:schemeClr val="bg1"/>
                </a:solidFill>
              </a:rPr>
              <a:t> 2018 for Office 365</a:t>
            </a:r>
            <a:br>
              <a:rPr lang="en-AU" sz="2400" b="1" dirty="0">
                <a:solidFill>
                  <a:schemeClr val="bg1"/>
                </a:solidFill>
              </a:rPr>
            </a:br>
            <a:r>
              <a:rPr lang="en-AU" sz="2400" b="1" dirty="0">
                <a:solidFill>
                  <a:schemeClr val="bg1"/>
                </a:solidFill>
              </a:rPr>
              <a:t>					 </a:t>
            </a:r>
            <a:r>
              <a:rPr lang="en-AU" sz="2400" dirty="0">
                <a:solidFill>
                  <a:schemeClr val="bg1"/>
                </a:solidFill>
              </a:rPr>
              <a:t>(Previously March 1</a:t>
            </a:r>
            <a:r>
              <a:rPr lang="en-AU" sz="2400" baseline="30000" dirty="0">
                <a:solidFill>
                  <a:schemeClr val="bg1"/>
                </a:solidFill>
              </a:rPr>
              <a:t>st</a:t>
            </a:r>
            <a:r>
              <a:rPr lang="en-AU" sz="2400" dirty="0">
                <a:solidFill>
                  <a:schemeClr val="bg1"/>
                </a:solidFill>
              </a:rPr>
              <a:t> 2018)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Affects </a:t>
            </a:r>
            <a:r>
              <a:rPr lang="en-AU" sz="2400" b="1" u="sng" dirty="0">
                <a:solidFill>
                  <a:schemeClr val="bg1"/>
                </a:solidFill>
              </a:rPr>
              <a:t>all</a:t>
            </a:r>
            <a:r>
              <a:rPr lang="en-AU" sz="2400" dirty="0">
                <a:solidFill>
                  <a:schemeClr val="bg1"/>
                </a:solidFill>
              </a:rPr>
              <a:t> connectivity to Office 365,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Outlook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Windows Vista, 7 and 2008R2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Lync Phone Edition handsets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For advice and how-</a:t>
            </a:r>
            <a:r>
              <a:rPr lang="en-AU" sz="2400" dirty="0" err="1">
                <a:solidFill>
                  <a:schemeClr val="bg1"/>
                </a:solidFill>
              </a:rPr>
              <a:t>to’s</a:t>
            </a:r>
            <a:r>
              <a:rPr lang="en-AU" sz="2400" dirty="0">
                <a:solidFill>
                  <a:schemeClr val="bg1"/>
                </a:solidFill>
              </a:rPr>
              <a:t>: </a:t>
            </a:r>
            <a:r>
              <a:rPr lang="en-AU" sz="2400" dirty="0">
                <a:solidFill>
                  <a:schemeClr val="bg1"/>
                </a:solidFill>
                <a:hlinkClick r:id="rId5"/>
              </a:rPr>
              <a:t>http://goo.gl/1Nmemf</a:t>
            </a:r>
            <a:endParaRPr lang="en-AU" sz="2400" dirty="0">
              <a:solidFill>
                <a:schemeClr val="bg1"/>
              </a:solidFill>
            </a:endParaRPr>
          </a:p>
          <a:p>
            <a:endParaRPr lang="en-AU" sz="2400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701C2-41F9-4DE1-9EBA-4C80C7301C40}"/>
              </a:ext>
            </a:extLst>
          </p:cNvPr>
          <p:cNvSpPr txBox="1"/>
          <p:nvPr/>
        </p:nvSpPr>
        <p:spPr>
          <a:xfrm>
            <a:off x="0" y="2011680"/>
            <a:ext cx="12192000" cy="51150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4338" name="Picture 2" descr="https://msdnshared.blob.core.windows.net/media/2017/12/12-22-2017-SSL_Table1-1024x243.jpg">
            <a:extLst>
              <a:ext uri="{FF2B5EF4-FFF2-40B4-BE49-F238E27FC236}">
                <a16:creationId xmlns:a16="http://schemas.microsoft.com/office/drawing/2014/main" id="{96433292-D0C0-4B49-BF64-60C27F4B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4813"/>
            <a:ext cx="12208722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701C2-41F9-4DE1-9EBA-4C80C7301C40}"/>
              </a:ext>
            </a:extLst>
          </p:cNvPr>
          <p:cNvSpPr txBox="1"/>
          <p:nvPr/>
        </p:nvSpPr>
        <p:spPr>
          <a:xfrm>
            <a:off x="0" y="2011680"/>
            <a:ext cx="12192000" cy="51150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531118-8E08-4331-AFDE-C4A372A14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552" y="4295725"/>
            <a:ext cx="3035910" cy="2431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B2E746-7332-4001-A37C-D8A8D288E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537" y="2604085"/>
            <a:ext cx="4098925" cy="23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489200"/>
            <a:ext cx="10782575" cy="428852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ABEF2-9663-4E15-9359-1A9349DF79F7}"/>
              </a:ext>
            </a:extLst>
          </p:cNvPr>
          <p:cNvSpPr/>
          <p:nvPr/>
        </p:nvSpPr>
        <p:spPr>
          <a:xfrm>
            <a:off x="2376724" y="2640378"/>
            <a:ext cx="798167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600" dirty="0">
                <a:latin typeface="Roboto"/>
              </a:rPr>
              <a:t>Skype for Business Qualified Devices:</a:t>
            </a:r>
          </a:p>
          <a:p>
            <a:pPr algn="ctr"/>
            <a:endParaRPr lang="en-AU" sz="3600" dirty="0">
              <a:latin typeface="Roboto"/>
            </a:endParaRPr>
          </a:p>
          <a:p>
            <a:pPr algn="ctr"/>
            <a:r>
              <a:rPr lang="en-AU" sz="3600" dirty="0">
                <a:latin typeface="Roboto"/>
              </a:rPr>
              <a:t>https://goo.gl/crmAoZ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9517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124" name="Picture 4" descr="Image result for microsoft teams logo transparent">
            <a:extLst>
              <a:ext uri="{FF2B5EF4-FFF2-40B4-BE49-F238E27FC236}">
                <a16:creationId xmlns:a16="http://schemas.microsoft.com/office/drawing/2014/main" id="{6DEECF5A-FD7B-4798-B2C2-3D805CF8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09" y="3437441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07967-852B-45C1-A7F0-EBD998EBA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133" b="19534"/>
          <a:stretch/>
        </p:blipFill>
        <p:spPr>
          <a:xfrm>
            <a:off x="5638215" y="2011680"/>
            <a:ext cx="6301951" cy="4655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70FD3-DAC6-4E09-B51E-E1D8C6F5E04A}"/>
              </a:ext>
            </a:extLst>
          </p:cNvPr>
          <p:cNvSpPr/>
          <p:nvPr/>
        </p:nvSpPr>
        <p:spPr>
          <a:xfrm>
            <a:off x="8140700" y="2011680"/>
            <a:ext cx="3644900" cy="3651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BF9DD-3347-47D9-B7AE-425165A39EF2}"/>
              </a:ext>
            </a:extLst>
          </p:cNvPr>
          <p:cNvSpPr txBox="1"/>
          <p:nvPr/>
        </p:nvSpPr>
        <p:spPr>
          <a:xfrm>
            <a:off x="204424" y="2376840"/>
            <a:ext cx="4939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New Teams Features:</a:t>
            </a:r>
          </a:p>
          <a:p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The Command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WHOBot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311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83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loudProductivity_Template_2015">
  <a:themeElements>
    <a:clrScheme name="office365">
      <a:dk1>
        <a:srgbClr val="000000"/>
      </a:dk1>
      <a:lt1>
        <a:srgbClr val="FFFFFF"/>
      </a:lt1>
      <a:dk2>
        <a:srgbClr val="DC3C00"/>
      </a:dk2>
      <a:lt2>
        <a:srgbClr val="797A7D"/>
      </a:lt2>
      <a:accent1>
        <a:srgbClr val="DC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DC3C00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algn="ctr">
          <a:defRPr sz="160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terprise PPT template_H1 FY16" id="{C3BF11BD-9043-42DB-8ED3-AA5F5BA04F24}" vid="{A5DD829D-3463-4CF1-BB9F-0654797506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7719</TotalTime>
  <Words>291</Words>
  <Application>Microsoft Office PowerPoint</Application>
  <PresentationFormat>Widescreen</PresentationFormat>
  <Paragraphs>130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Lucida Grande</vt:lpstr>
      <vt:lpstr>Roboto</vt:lpstr>
      <vt:lpstr>Segoe UI</vt:lpstr>
      <vt:lpstr>Segoe UI Light</vt:lpstr>
      <vt:lpstr>Segoe UI Semibold</vt:lpstr>
      <vt:lpstr>Times</vt:lpstr>
      <vt:lpstr>Verdana</vt:lpstr>
      <vt:lpstr>Wingdings</vt:lpstr>
      <vt:lpstr>Banded</vt:lpstr>
      <vt:lpstr>Aruba Light Version</vt:lpstr>
      <vt:lpstr>2_CloudProductivity_Template_2015</vt:lpstr>
      <vt:lpstr>Latest UC News and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 365 news</vt:lpstr>
      <vt:lpstr>PowerPoint Presentation</vt:lpstr>
      <vt:lpstr>PowerPoint Presentation</vt:lpstr>
      <vt:lpstr>PowerPoint Presentation</vt:lpstr>
      <vt:lpstr>Vendor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UC</dc:title>
  <dc:creator>Craig C</dc:creator>
  <cp:lastModifiedBy>Craig C</cp:lastModifiedBy>
  <cp:revision>152</cp:revision>
  <dcterms:created xsi:type="dcterms:W3CDTF">2014-11-07T03:01:11Z</dcterms:created>
  <dcterms:modified xsi:type="dcterms:W3CDTF">2018-02-28T10:59:06Z</dcterms:modified>
</cp:coreProperties>
</file>