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  <p:sldMasterId id="2147483729" r:id="rId2"/>
    <p:sldMasterId id="2147483757" r:id="rId3"/>
  </p:sldMasterIdLst>
  <p:notesMasterIdLst>
    <p:notesMasterId r:id="rId13"/>
  </p:notesMasterIdLst>
  <p:sldIdLst>
    <p:sldId id="259" r:id="rId4"/>
    <p:sldId id="415" r:id="rId5"/>
    <p:sldId id="412" r:id="rId6"/>
    <p:sldId id="408" r:id="rId7"/>
    <p:sldId id="413" r:id="rId8"/>
    <p:sldId id="409" r:id="rId9"/>
    <p:sldId id="410" r:id="rId10"/>
    <p:sldId id="414" r:id="rId11"/>
    <p:sldId id="41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F16FC-1E71-461C-B28D-13B7528355EB}" type="datetimeFigureOut">
              <a:rPr lang="en-AU" smtClean="0"/>
              <a:t>28/02/2018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ECF06-89AB-4A02-ADBD-A5017F2DEF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490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5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9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2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1775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557" y="5955083"/>
            <a:ext cx="1326584" cy="7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4105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927" y="6217920"/>
            <a:ext cx="1252103" cy="640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9248" y="2819604"/>
            <a:ext cx="11151917" cy="1080044"/>
          </a:xfrm>
        </p:spPr>
        <p:txBody>
          <a:bodyPr anchor="t" anchorCtr="0"/>
          <a:lstStyle>
            <a:lvl1pPr>
              <a:defRPr sz="7200" spc="-300" baseline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6906100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52" y="228609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52" y="1447799"/>
            <a:ext cx="11151917" cy="2043636"/>
          </a:xfrm>
          <a:prstGeom prst="rect">
            <a:avLst/>
          </a:prstGeom>
        </p:spPr>
        <p:txBody>
          <a:bodyPr/>
          <a:lstStyle>
            <a:lvl1pPr marL="284163" indent="-284163">
              <a:buFont typeface="Wingdings" pitchFamily="2" charset="2"/>
              <a:buChar char=""/>
              <a:defRPr sz="4000"/>
            </a:lvl1pPr>
            <a:lvl2pPr marL="517525" indent="-233363">
              <a:buFont typeface="Wingdings" pitchFamily="2" charset="2"/>
              <a:buChar char=""/>
              <a:defRPr>
                <a:latin typeface="+mn-lt"/>
              </a:defRPr>
            </a:lvl2pPr>
            <a:lvl3pPr marL="741363" indent="-223838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4400" indent="-173038">
              <a:buFont typeface="Wingdings" pitchFamily="2" charset="2"/>
              <a:buChar char=""/>
              <a:defRPr>
                <a:latin typeface="+mn-lt"/>
              </a:defRPr>
            </a:lvl4pPr>
            <a:lvl5pPr marL="1087438" indent="-17303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defTabSz="914363"/>
            <a:fld id="{727B4C2D-45E2-4621-8491-2995EB46A674}" type="slidenum">
              <a:rPr lang="en-US" smtClean="0"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</a:rPr>
              <a:pPr defTabSz="914363"/>
              <a:t>‹#›</a:t>
            </a:fld>
            <a:endParaRPr lang="en-US" dirty="0"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557" y="5955083"/>
            <a:ext cx="1326584" cy="7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536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Photo_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" y="-312"/>
            <a:ext cx="12191377" cy="685862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269239" y="2980724"/>
            <a:ext cx="7171399" cy="3586208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8585" y="470067"/>
            <a:ext cx="1254995" cy="26913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980724"/>
            <a:ext cx="7171336" cy="1793104"/>
          </a:xfrm>
          <a:noFill/>
        </p:spPr>
        <p:txBody>
          <a:bodyPr lIns="146304" tIns="91440" rIns="146304" bIns="91440" anchor="t" anchorCtr="0"/>
          <a:lstStyle>
            <a:lvl1pPr>
              <a:defRPr sz="4705" spc="-98" baseline="0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3" y="4773828"/>
            <a:ext cx="416559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745">
                <a:gradFill>
                  <a:gsLst>
                    <a:gs pos="57576">
                      <a:srgbClr val="FFFFFF"/>
                    </a:gs>
                    <a:gs pos="35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3" name="Freeform 12"/>
          <p:cNvSpPr>
            <a:spLocks noChangeAspect="1" noEditPoints="1"/>
          </p:cNvSpPr>
          <p:nvPr userDrawn="1"/>
        </p:nvSpPr>
        <p:spPr bwMode="auto">
          <a:xfrm>
            <a:off x="4434049" y="6002268"/>
            <a:ext cx="2814774" cy="392278"/>
          </a:xfrm>
          <a:custGeom>
            <a:avLst/>
            <a:gdLst>
              <a:gd name="T0" fmla="*/ 20 w 4025"/>
              <a:gd name="T1" fmla="*/ 233 h 558"/>
              <a:gd name="T2" fmla="*/ 401 w 4025"/>
              <a:gd name="T3" fmla="*/ 518 h 558"/>
              <a:gd name="T4" fmla="*/ 62 w 4025"/>
              <a:gd name="T5" fmla="*/ 226 h 558"/>
              <a:gd name="T6" fmla="*/ 278 w 4025"/>
              <a:gd name="T7" fmla="*/ 56 h 558"/>
              <a:gd name="T8" fmla="*/ 326 w 4025"/>
              <a:gd name="T9" fmla="*/ 254 h 558"/>
              <a:gd name="T10" fmla="*/ 151 w 4025"/>
              <a:gd name="T11" fmla="*/ 211 h 558"/>
              <a:gd name="T12" fmla="*/ 279 w 4025"/>
              <a:gd name="T13" fmla="*/ 440 h 558"/>
              <a:gd name="T14" fmla="*/ 808 w 4025"/>
              <a:gd name="T15" fmla="*/ 406 h 558"/>
              <a:gd name="T16" fmla="*/ 824 w 4025"/>
              <a:gd name="T17" fmla="*/ 290 h 558"/>
              <a:gd name="T18" fmla="*/ 815 w 4025"/>
              <a:gd name="T19" fmla="*/ 123 h 558"/>
              <a:gd name="T20" fmla="*/ 791 w 4025"/>
              <a:gd name="T21" fmla="*/ 176 h 558"/>
              <a:gd name="T22" fmla="*/ 910 w 4025"/>
              <a:gd name="T23" fmla="*/ 301 h 558"/>
              <a:gd name="T24" fmla="*/ 806 w 4025"/>
              <a:gd name="T25" fmla="*/ 439 h 558"/>
              <a:gd name="T26" fmla="*/ 998 w 4025"/>
              <a:gd name="T27" fmla="*/ 328 h 558"/>
              <a:gd name="T28" fmla="*/ 1092 w 4025"/>
              <a:gd name="T29" fmla="*/ 213 h 558"/>
              <a:gd name="T30" fmla="*/ 1163 w 4025"/>
              <a:gd name="T31" fmla="*/ 537 h 558"/>
              <a:gd name="T32" fmla="*/ 1255 w 4025"/>
              <a:gd name="T33" fmla="*/ 384 h 558"/>
              <a:gd name="T34" fmla="*/ 1419 w 4025"/>
              <a:gd name="T35" fmla="*/ 403 h 558"/>
              <a:gd name="T36" fmla="*/ 1497 w 4025"/>
              <a:gd name="T37" fmla="*/ 207 h 558"/>
              <a:gd name="T38" fmla="*/ 1419 w 4025"/>
              <a:gd name="T39" fmla="*/ 344 h 558"/>
              <a:gd name="T40" fmla="*/ 1438 w 4025"/>
              <a:gd name="T41" fmla="*/ 259 h 558"/>
              <a:gd name="T42" fmla="*/ 1789 w 4025"/>
              <a:gd name="T43" fmla="*/ 419 h 558"/>
              <a:gd name="T44" fmla="*/ 1804 w 4025"/>
              <a:gd name="T45" fmla="*/ 314 h 558"/>
              <a:gd name="T46" fmla="*/ 1768 w 4025"/>
              <a:gd name="T47" fmla="*/ 303 h 558"/>
              <a:gd name="T48" fmla="*/ 2008 w 4025"/>
              <a:gd name="T49" fmla="*/ 243 h 558"/>
              <a:gd name="T50" fmla="*/ 1973 w 4025"/>
              <a:gd name="T51" fmla="*/ 176 h 558"/>
              <a:gd name="T52" fmla="*/ 2067 w 4025"/>
              <a:gd name="T53" fmla="*/ 326 h 558"/>
              <a:gd name="T54" fmla="*/ 2178 w 4025"/>
              <a:gd name="T55" fmla="*/ 237 h 558"/>
              <a:gd name="T56" fmla="*/ 2231 w 4025"/>
              <a:gd name="T57" fmla="*/ 260 h 558"/>
              <a:gd name="T58" fmla="*/ 2317 w 4025"/>
              <a:gd name="T59" fmla="*/ 435 h 558"/>
              <a:gd name="T60" fmla="*/ 2433 w 4025"/>
              <a:gd name="T61" fmla="*/ 212 h 558"/>
              <a:gd name="T62" fmla="*/ 2725 w 4025"/>
              <a:gd name="T63" fmla="*/ 241 h 558"/>
              <a:gd name="T64" fmla="*/ 2562 w 4025"/>
              <a:gd name="T65" fmla="*/ 435 h 558"/>
              <a:gd name="T66" fmla="*/ 2599 w 4025"/>
              <a:gd name="T67" fmla="*/ 156 h 558"/>
              <a:gd name="T68" fmla="*/ 2599 w 4025"/>
              <a:gd name="T69" fmla="*/ 290 h 558"/>
              <a:gd name="T70" fmla="*/ 2787 w 4025"/>
              <a:gd name="T71" fmla="*/ 213 h 558"/>
              <a:gd name="T72" fmla="*/ 2972 w 4025"/>
              <a:gd name="T73" fmla="*/ 213 h 558"/>
              <a:gd name="T74" fmla="*/ 3105 w 4025"/>
              <a:gd name="T75" fmla="*/ 353 h 558"/>
              <a:gd name="T76" fmla="*/ 3017 w 4025"/>
              <a:gd name="T77" fmla="*/ 244 h 558"/>
              <a:gd name="T78" fmla="*/ 3072 w 4025"/>
              <a:gd name="T79" fmla="*/ 240 h 558"/>
              <a:gd name="T80" fmla="*/ 3093 w 4025"/>
              <a:gd name="T81" fmla="*/ 310 h 558"/>
              <a:gd name="T82" fmla="*/ 3102 w 4025"/>
              <a:gd name="T83" fmla="*/ 436 h 558"/>
              <a:gd name="T84" fmla="*/ 3212 w 4025"/>
              <a:gd name="T85" fmla="*/ 110 h 558"/>
              <a:gd name="T86" fmla="*/ 3194 w 4025"/>
              <a:gd name="T87" fmla="*/ 213 h 558"/>
              <a:gd name="T88" fmla="*/ 3329 w 4025"/>
              <a:gd name="T89" fmla="*/ 257 h 558"/>
              <a:gd name="T90" fmla="*/ 3312 w 4025"/>
              <a:gd name="T91" fmla="*/ 250 h 558"/>
              <a:gd name="T92" fmla="*/ 3544 w 4025"/>
              <a:gd name="T93" fmla="*/ 390 h 558"/>
              <a:gd name="T94" fmla="*/ 3516 w 4025"/>
              <a:gd name="T95" fmla="*/ 240 h 558"/>
              <a:gd name="T96" fmla="*/ 3589 w 4025"/>
              <a:gd name="T97" fmla="*/ 237 h 558"/>
              <a:gd name="T98" fmla="*/ 3817 w 4025"/>
              <a:gd name="T99" fmla="*/ 379 h 558"/>
              <a:gd name="T100" fmla="*/ 3710 w 4025"/>
              <a:gd name="T101" fmla="*/ 294 h 558"/>
              <a:gd name="T102" fmla="*/ 3843 w 4025"/>
              <a:gd name="T103" fmla="*/ 253 h 558"/>
              <a:gd name="T104" fmla="*/ 3755 w 4025"/>
              <a:gd name="T105" fmla="*/ 294 h 558"/>
              <a:gd name="T106" fmla="*/ 3846 w 4025"/>
              <a:gd name="T107" fmla="*/ 404 h 558"/>
              <a:gd name="T108" fmla="*/ 3941 w 4025"/>
              <a:gd name="T109" fmla="*/ 410 h 558"/>
              <a:gd name="T110" fmla="*/ 3893 w 4025"/>
              <a:gd name="T111" fmla="*/ 311 h 558"/>
              <a:gd name="T112" fmla="*/ 4015 w 4025"/>
              <a:gd name="T113" fmla="*/ 217 h 558"/>
              <a:gd name="T114" fmla="*/ 3917 w 4025"/>
              <a:gd name="T115" fmla="*/ 283 h 558"/>
              <a:gd name="T116" fmla="*/ 4025 w 4025"/>
              <a:gd name="T117" fmla="*/ 376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5" h="558">
                <a:moveTo>
                  <a:pt x="537" y="324"/>
                </a:moveTo>
                <a:cubicBezTo>
                  <a:pt x="539" y="310"/>
                  <a:pt x="541" y="295"/>
                  <a:pt x="541" y="279"/>
                </a:cubicBezTo>
                <a:cubicBezTo>
                  <a:pt x="541" y="134"/>
                  <a:pt x="423" y="17"/>
                  <a:pt x="278" y="17"/>
                </a:cubicBezTo>
                <a:cubicBezTo>
                  <a:pt x="263" y="17"/>
                  <a:pt x="248" y="18"/>
                  <a:pt x="233" y="21"/>
                </a:cubicBezTo>
                <a:cubicBezTo>
                  <a:pt x="210" y="8"/>
                  <a:pt x="184" y="0"/>
                  <a:pt x="156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184"/>
                  <a:pt x="7" y="211"/>
                  <a:pt x="20" y="233"/>
                </a:cubicBezTo>
                <a:cubicBezTo>
                  <a:pt x="18" y="248"/>
                  <a:pt x="16" y="263"/>
                  <a:pt x="16" y="279"/>
                </a:cubicBezTo>
                <a:cubicBezTo>
                  <a:pt x="16" y="424"/>
                  <a:pt x="134" y="541"/>
                  <a:pt x="278" y="541"/>
                </a:cubicBezTo>
                <a:cubicBezTo>
                  <a:pt x="294" y="541"/>
                  <a:pt x="309" y="540"/>
                  <a:pt x="324" y="537"/>
                </a:cubicBezTo>
                <a:cubicBezTo>
                  <a:pt x="347" y="550"/>
                  <a:pt x="373" y="558"/>
                  <a:pt x="401" y="558"/>
                </a:cubicBezTo>
                <a:cubicBezTo>
                  <a:pt x="487" y="558"/>
                  <a:pt x="557" y="488"/>
                  <a:pt x="557" y="402"/>
                </a:cubicBezTo>
                <a:cubicBezTo>
                  <a:pt x="557" y="374"/>
                  <a:pt x="550" y="347"/>
                  <a:pt x="537" y="324"/>
                </a:cubicBezTo>
                <a:close/>
                <a:moveTo>
                  <a:pt x="401" y="518"/>
                </a:moveTo>
                <a:cubicBezTo>
                  <a:pt x="381" y="518"/>
                  <a:pt x="361" y="513"/>
                  <a:pt x="344" y="503"/>
                </a:cubicBezTo>
                <a:cubicBezTo>
                  <a:pt x="331" y="496"/>
                  <a:pt x="331" y="496"/>
                  <a:pt x="331" y="496"/>
                </a:cubicBezTo>
                <a:cubicBezTo>
                  <a:pt x="317" y="498"/>
                  <a:pt x="317" y="498"/>
                  <a:pt x="317" y="498"/>
                </a:cubicBezTo>
                <a:cubicBezTo>
                  <a:pt x="305" y="500"/>
                  <a:pt x="292" y="501"/>
                  <a:pt x="278" y="501"/>
                </a:cubicBezTo>
                <a:cubicBezTo>
                  <a:pt x="156" y="501"/>
                  <a:pt x="56" y="402"/>
                  <a:pt x="56" y="279"/>
                </a:cubicBezTo>
                <a:cubicBezTo>
                  <a:pt x="56" y="266"/>
                  <a:pt x="57" y="253"/>
                  <a:pt x="59" y="240"/>
                </a:cubicBezTo>
                <a:cubicBezTo>
                  <a:pt x="62" y="226"/>
                  <a:pt x="62" y="226"/>
                  <a:pt x="62" y="226"/>
                </a:cubicBezTo>
                <a:cubicBezTo>
                  <a:pt x="55" y="214"/>
                  <a:pt x="55" y="214"/>
                  <a:pt x="55" y="214"/>
                </a:cubicBezTo>
                <a:cubicBezTo>
                  <a:pt x="45" y="196"/>
                  <a:pt x="39" y="176"/>
                  <a:pt x="39" y="156"/>
                </a:cubicBezTo>
                <a:cubicBezTo>
                  <a:pt x="39" y="92"/>
                  <a:pt x="91" y="40"/>
                  <a:pt x="156" y="40"/>
                </a:cubicBezTo>
                <a:cubicBezTo>
                  <a:pt x="176" y="40"/>
                  <a:pt x="196" y="45"/>
                  <a:pt x="213" y="55"/>
                </a:cubicBezTo>
                <a:cubicBezTo>
                  <a:pt x="226" y="62"/>
                  <a:pt x="226" y="62"/>
                  <a:pt x="226" y="62"/>
                </a:cubicBezTo>
                <a:cubicBezTo>
                  <a:pt x="240" y="60"/>
                  <a:pt x="240" y="60"/>
                  <a:pt x="240" y="60"/>
                </a:cubicBezTo>
                <a:cubicBezTo>
                  <a:pt x="252" y="58"/>
                  <a:pt x="265" y="56"/>
                  <a:pt x="278" y="56"/>
                </a:cubicBezTo>
                <a:cubicBezTo>
                  <a:pt x="401" y="56"/>
                  <a:pt x="501" y="156"/>
                  <a:pt x="501" y="279"/>
                </a:cubicBezTo>
                <a:cubicBezTo>
                  <a:pt x="501" y="292"/>
                  <a:pt x="500" y="305"/>
                  <a:pt x="498" y="318"/>
                </a:cubicBezTo>
                <a:cubicBezTo>
                  <a:pt x="495" y="332"/>
                  <a:pt x="495" y="332"/>
                  <a:pt x="495" y="332"/>
                </a:cubicBezTo>
                <a:cubicBezTo>
                  <a:pt x="502" y="344"/>
                  <a:pt x="502" y="344"/>
                  <a:pt x="502" y="344"/>
                </a:cubicBezTo>
                <a:cubicBezTo>
                  <a:pt x="512" y="362"/>
                  <a:pt x="517" y="382"/>
                  <a:pt x="517" y="402"/>
                </a:cubicBezTo>
                <a:cubicBezTo>
                  <a:pt x="517" y="466"/>
                  <a:pt x="465" y="518"/>
                  <a:pt x="401" y="518"/>
                </a:cubicBezTo>
                <a:close/>
                <a:moveTo>
                  <a:pt x="326" y="254"/>
                </a:moveTo>
                <a:cubicBezTo>
                  <a:pt x="267" y="241"/>
                  <a:pt x="267" y="241"/>
                  <a:pt x="267" y="241"/>
                </a:cubicBezTo>
                <a:cubicBezTo>
                  <a:pt x="245" y="235"/>
                  <a:pt x="219" y="228"/>
                  <a:pt x="219" y="207"/>
                </a:cubicBezTo>
                <a:cubicBezTo>
                  <a:pt x="219" y="186"/>
                  <a:pt x="237" y="170"/>
                  <a:pt x="269" y="170"/>
                </a:cubicBezTo>
                <a:cubicBezTo>
                  <a:pt x="335" y="170"/>
                  <a:pt x="330" y="216"/>
                  <a:pt x="362" y="216"/>
                </a:cubicBezTo>
                <a:cubicBezTo>
                  <a:pt x="380" y="216"/>
                  <a:pt x="394" y="207"/>
                  <a:pt x="394" y="189"/>
                </a:cubicBezTo>
                <a:cubicBezTo>
                  <a:pt x="394" y="148"/>
                  <a:pt x="329" y="118"/>
                  <a:pt x="274" y="118"/>
                </a:cubicBezTo>
                <a:cubicBezTo>
                  <a:pt x="214" y="118"/>
                  <a:pt x="151" y="143"/>
                  <a:pt x="151" y="211"/>
                </a:cubicBezTo>
                <a:cubicBezTo>
                  <a:pt x="151" y="244"/>
                  <a:pt x="163" y="279"/>
                  <a:pt x="227" y="295"/>
                </a:cubicBezTo>
                <a:cubicBezTo>
                  <a:pt x="306" y="315"/>
                  <a:pt x="306" y="315"/>
                  <a:pt x="306" y="315"/>
                </a:cubicBezTo>
                <a:cubicBezTo>
                  <a:pt x="330" y="321"/>
                  <a:pt x="337" y="335"/>
                  <a:pt x="337" y="347"/>
                </a:cubicBezTo>
                <a:cubicBezTo>
                  <a:pt x="337" y="368"/>
                  <a:pt x="316" y="390"/>
                  <a:pt x="279" y="390"/>
                </a:cubicBezTo>
                <a:cubicBezTo>
                  <a:pt x="208" y="390"/>
                  <a:pt x="218" y="333"/>
                  <a:pt x="180" y="333"/>
                </a:cubicBezTo>
                <a:cubicBezTo>
                  <a:pt x="163" y="333"/>
                  <a:pt x="149" y="344"/>
                  <a:pt x="149" y="361"/>
                </a:cubicBezTo>
                <a:cubicBezTo>
                  <a:pt x="149" y="395"/>
                  <a:pt x="190" y="440"/>
                  <a:pt x="279" y="440"/>
                </a:cubicBezTo>
                <a:cubicBezTo>
                  <a:pt x="365" y="440"/>
                  <a:pt x="408" y="397"/>
                  <a:pt x="408" y="342"/>
                </a:cubicBezTo>
                <a:cubicBezTo>
                  <a:pt x="408" y="306"/>
                  <a:pt x="390" y="268"/>
                  <a:pt x="326" y="254"/>
                </a:cubicBezTo>
                <a:close/>
                <a:moveTo>
                  <a:pt x="746" y="423"/>
                </a:moveTo>
                <a:cubicBezTo>
                  <a:pt x="746" y="380"/>
                  <a:pt x="746" y="380"/>
                  <a:pt x="746" y="380"/>
                </a:cubicBezTo>
                <a:cubicBezTo>
                  <a:pt x="751" y="384"/>
                  <a:pt x="757" y="388"/>
                  <a:pt x="764" y="391"/>
                </a:cubicBezTo>
                <a:cubicBezTo>
                  <a:pt x="771" y="395"/>
                  <a:pt x="778" y="398"/>
                  <a:pt x="786" y="400"/>
                </a:cubicBezTo>
                <a:cubicBezTo>
                  <a:pt x="793" y="402"/>
                  <a:pt x="801" y="404"/>
                  <a:pt x="808" y="406"/>
                </a:cubicBezTo>
                <a:cubicBezTo>
                  <a:pt x="816" y="407"/>
                  <a:pt x="823" y="408"/>
                  <a:pt x="830" y="408"/>
                </a:cubicBezTo>
                <a:cubicBezTo>
                  <a:pt x="852" y="408"/>
                  <a:pt x="869" y="403"/>
                  <a:pt x="880" y="395"/>
                </a:cubicBezTo>
                <a:cubicBezTo>
                  <a:pt x="891" y="387"/>
                  <a:pt x="897" y="375"/>
                  <a:pt x="897" y="359"/>
                </a:cubicBezTo>
                <a:cubicBezTo>
                  <a:pt x="897" y="351"/>
                  <a:pt x="895" y="343"/>
                  <a:pt x="891" y="337"/>
                </a:cubicBezTo>
                <a:cubicBezTo>
                  <a:pt x="887" y="331"/>
                  <a:pt x="882" y="325"/>
                  <a:pt x="876" y="320"/>
                </a:cubicBezTo>
                <a:cubicBezTo>
                  <a:pt x="869" y="315"/>
                  <a:pt x="862" y="310"/>
                  <a:pt x="853" y="305"/>
                </a:cubicBezTo>
                <a:cubicBezTo>
                  <a:pt x="844" y="301"/>
                  <a:pt x="834" y="296"/>
                  <a:pt x="824" y="290"/>
                </a:cubicBezTo>
                <a:cubicBezTo>
                  <a:pt x="813" y="285"/>
                  <a:pt x="803" y="279"/>
                  <a:pt x="793" y="274"/>
                </a:cubicBezTo>
                <a:cubicBezTo>
                  <a:pt x="784" y="268"/>
                  <a:pt x="776" y="262"/>
                  <a:pt x="769" y="255"/>
                </a:cubicBezTo>
                <a:cubicBezTo>
                  <a:pt x="762" y="248"/>
                  <a:pt x="756" y="240"/>
                  <a:pt x="752" y="232"/>
                </a:cubicBezTo>
                <a:cubicBezTo>
                  <a:pt x="748" y="223"/>
                  <a:pt x="746" y="213"/>
                  <a:pt x="746" y="201"/>
                </a:cubicBezTo>
                <a:cubicBezTo>
                  <a:pt x="746" y="187"/>
                  <a:pt x="750" y="175"/>
                  <a:pt x="756" y="164"/>
                </a:cubicBezTo>
                <a:cubicBezTo>
                  <a:pt x="762" y="154"/>
                  <a:pt x="770" y="145"/>
                  <a:pt x="780" y="138"/>
                </a:cubicBezTo>
                <a:cubicBezTo>
                  <a:pt x="791" y="132"/>
                  <a:pt x="802" y="127"/>
                  <a:pt x="815" y="123"/>
                </a:cubicBezTo>
                <a:cubicBezTo>
                  <a:pt x="828" y="120"/>
                  <a:pt x="841" y="118"/>
                  <a:pt x="855" y="118"/>
                </a:cubicBezTo>
                <a:cubicBezTo>
                  <a:pt x="885" y="118"/>
                  <a:pt x="908" y="122"/>
                  <a:pt x="922" y="129"/>
                </a:cubicBezTo>
                <a:cubicBezTo>
                  <a:pt x="922" y="170"/>
                  <a:pt x="922" y="170"/>
                  <a:pt x="922" y="170"/>
                </a:cubicBezTo>
                <a:cubicBezTo>
                  <a:pt x="904" y="158"/>
                  <a:pt x="880" y="151"/>
                  <a:pt x="851" y="151"/>
                </a:cubicBezTo>
                <a:cubicBezTo>
                  <a:pt x="843" y="151"/>
                  <a:pt x="835" y="152"/>
                  <a:pt x="827" y="154"/>
                </a:cubicBezTo>
                <a:cubicBezTo>
                  <a:pt x="819" y="155"/>
                  <a:pt x="812" y="158"/>
                  <a:pt x="806" y="162"/>
                </a:cubicBezTo>
                <a:cubicBezTo>
                  <a:pt x="800" y="166"/>
                  <a:pt x="795" y="171"/>
                  <a:pt x="791" y="176"/>
                </a:cubicBezTo>
                <a:cubicBezTo>
                  <a:pt x="787" y="182"/>
                  <a:pt x="785" y="190"/>
                  <a:pt x="785" y="198"/>
                </a:cubicBezTo>
                <a:cubicBezTo>
                  <a:pt x="785" y="206"/>
                  <a:pt x="786" y="213"/>
                  <a:pt x="789" y="219"/>
                </a:cubicBezTo>
                <a:cubicBezTo>
                  <a:pt x="792" y="225"/>
                  <a:pt x="797" y="230"/>
                  <a:pt x="802" y="235"/>
                </a:cubicBezTo>
                <a:cubicBezTo>
                  <a:pt x="808" y="240"/>
                  <a:pt x="815" y="244"/>
                  <a:pt x="824" y="249"/>
                </a:cubicBezTo>
                <a:cubicBezTo>
                  <a:pt x="832" y="253"/>
                  <a:pt x="841" y="258"/>
                  <a:pt x="852" y="263"/>
                </a:cubicBezTo>
                <a:cubicBezTo>
                  <a:pt x="864" y="269"/>
                  <a:pt x="874" y="275"/>
                  <a:pt x="884" y="281"/>
                </a:cubicBezTo>
                <a:cubicBezTo>
                  <a:pt x="894" y="287"/>
                  <a:pt x="903" y="294"/>
                  <a:pt x="910" y="301"/>
                </a:cubicBezTo>
                <a:cubicBezTo>
                  <a:pt x="918" y="308"/>
                  <a:pt x="924" y="317"/>
                  <a:pt x="928" y="326"/>
                </a:cubicBezTo>
                <a:cubicBezTo>
                  <a:pt x="933" y="335"/>
                  <a:pt x="935" y="345"/>
                  <a:pt x="935" y="356"/>
                </a:cubicBezTo>
                <a:cubicBezTo>
                  <a:pt x="935" y="372"/>
                  <a:pt x="932" y="385"/>
                  <a:pt x="926" y="396"/>
                </a:cubicBezTo>
                <a:cubicBezTo>
                  <a:pt x="920" y="406"/>
                  <a:pt x="912" y="415"/>
                  <a:pt x="902" y="421"/>
                </a:cubicBezTo>
                <a:cubicBezTo>
                  <a:pt x="891" y="428"/>
                  <a:pt x="880" y="433"/>
                  <a:pt x="866" y="436"/>
                </a:cubicBezTo>
                <a:cubicBezTo>
                  <a:pt x="853" y="439"/>
                  <a:pt x="839" y="440"/>
                  <a:pt x="824" y="440"/>
                </a:cubicBezTo>
                <a:cubicBezTo>
                  <a:pt x="819" y="440"/>
                  <a:pt x="813" y="440"/>
                  <a:pt x="806" y="439"/>
                </a:cubicBezTo>
                <a:cubicBezTo>
                  <a:pt x="799" y="438"/>
                  <a:pt x="791" y="437"/>
                  <a:pt x="784" y="436"/>
                </a:cubicBezTo>
                <a:cubicBezTo>
                  <a:pt x="776" y="434"/>
                  <a:pt x="769" y="432"/>
                  <a:pt x="762" y="430"/>
                </a:cubicBezTo>
                <a:cubicBezTo>
                  <a:pt x="756" y="428"/>
                  <a:pt x="750" y="425"/>
                  <a:pt x="746" y="423"/>
                </a:cubicBezTo>
                <a:close/>
                <a:moveTo>
                  <a:pt x="1147" y="435"/>
                </a:moveTo>
                <a:cubicBezTo>
                  <a:pt x="1097" y="435"/>
                  <a:pt x="1097" y="435"/>
                  <a:pt x="1097" y="435"/>
                </a:cubicBezTo>
                <a:cubicBezTo>
                  <a:pt x="999" y="328"/>
                  <a:pt x="999" y="328"/>
                  <a:pt x="999" y="328"/>
                </a:cubicBezTo>
                <a:cubicBezTo>
                  <a:pt x="998" y="328"/>
                  <a:pt x="998" y="328"/>
                  <a:pt x="998" y="328"/>
                </a:cubicBezTo>
                <a:cubicBezTo>
                  <a:pt x="998" y="435"/>
                  <a:pt x="998" y="435"/>
                  <a:pt x="998" y="435"/>
                </a:cubicBezTo>
                <a:cubicBezTo>
                  <a:pt x="962" y="435"/>
                  <a:pt x="962" y="435"/>
                  <a:pt x="962" y="435"/>
                </a:cubicBezTo>
                <a:cubicBezTo>
                  <a:pt x="962" y="106"/>
                  <a:pt x="962" y="106"/>
                  <a:pt x="962" y="106"/>
                </a:cubicBezTo>
                <a:cubicBezTo>
                  <a:pt x="998" y="106"/>
                  <a:pt x="998" y="106"/>
                  <a:pt x="998" y="106"/>
                </a:cubicBezTo>
                <a:cubicBezTo>
                  <a:pt x="998" y="315"/>
                  <a:pt x="998" y="315"/>
                  <a:pt x="998" y="315"/>
                </a:cubicBezTo>
                <a:cubicBezTo>
                  <a:pt x="999" y="315"/>
                  <a:pt x="999" y="315"/>
                  <a:pt x="999" y="315"/>
                </a:cubicBezTo>
                <a:cubicBezTo>
                  <a:pt x="1092" y="213"/>
                  <a:pt x="1092" y="213"/>
                  <a:pt x="1092" y="213"/>
                </a:cubicBezTo>
                <a:cubicBezTo>
                  <a:pt x="1139" y="213"/>
                  <a:pt x="1139" y="213"/>
                  <a:pt x="1139" y="213"/>
                </a:cubicBezTo>
                <a:cubicBezTo>
                  <a:pt x="1036" y="320"/>
                  <a:pt x="1036" y="320"/>
                  <a:pt x="1036" y="320"/>
                </a:cubicBezTo>
                <a:lnTo>
                  <a:pt x="1147" y="435"/>
                </a:lnTo>
                <a:close/>
                <a:moveTo>
                  <a:pt x="1366" y="213"/>
                </a:moveTo>
                <a:cubicBezTo>
                  <a:pt x="1263" y="471"/>
                  <a:pt x="1263" y="471"/>
                  <a:pt x="1263" y="471"/>
                </a:cubicBezTo>
                <a:cubicBezTo>
                  <a:pt x="1245" y="517"/>
                  <a:pt x="1219" y="540"/>
                  <a:pt x="1186" y="540"/>
                </a:cubicBezTo>
                <a:cubicBezTo>
                  <a:pt x="1177" y="540"/>
                  <a:pt x="1169" y="539"/>
                  <a:pt x="1163" y="537"/>
                </a:cubicBezTo>
                <a:cubicBezTo>
                  <a:pt x="1163" y="505"/>
                  <a:pt x="1163" y="505"/>
                  <a:pt x="1163" y="505"/>
                </a:cubicBezTo>
                <a:cubicBezTo>
                  <a:pt x="1171" y="508"/>
                  <a:pt x="1178" y="509"/>
                  <a:pt x="1184" y="509"/>
                </a:cubicBezTo>
                <a:cubicBezTo>
                  <a:pt x="1202" y="509"/>
                  <a:pt x="1215" y="498"/>
                  <a:pt x="1224" y="477"/>
                </a:cubicBezTo>
                <a:cubicBezTo>
                  <a:pt x="1242" y="435"/>
                  <a:pt x="1242" y="435"/>
                  <a:pt x="1242" y="435"/>
                </a:cubicBezTo>
                <a:cubicBezTo>
                  <a:pt x="1155" y="213"/>
                  <a:pt x="1155" y="213"/>
                  <a:pt x="1155" y="213"/>
                </a:cubicBezTo>
                <a:cubicBezTo>
                  <a:pt x="1195" y="213"/>
                  <a:pt x="1195" y="213"/>
                  <a:pt x="1195" y="213"/>
                </a:cubicBezTo>
                <a:cubicBezTo>
                  <a:pt x="1255" y="384"/>
                  <a:pt x="1255" y="384"/>
                  <a:pt x="1255" y="384"/>
                </a:cubicBezTo>
                <a:cubicBezTo>
                  <a:pt x="1256" y="386"/>
                  <a:pt x="1257" y="392"/>
                  <a:pt x="1260" y="401"/>
                </a:cubicBezTo>
                <a:cubicBezTo>
                  <a:pt x="1261" y="401"/>
                  <a:pt x="1261" y="401"/>
                  <a:pt x="1261" y="401"/>
                </a:cubicBezTo>
                <a:cubicBezTo>
                  <a:pt x="1262" y="397"/>
                  <a:pt x="1263" y="392"/>
                  <a:pt x="1265" y="384"/>
                </a:cubicBezTo>
                <a:cubicBezTo>
                  <a:pt x="1329" y="213"/>
                  <a:pt x="1329" y="213"/>
                  <a:pt x="1329" y="213"/>
                </a:cubicBezTo>
                <a:lnTo>
                  <a:pt x="1366" y="213"/>
                </a:lnTo>
                <a:close/>
                <a:moveTo>
                  <a:pt x="1420" y="403"/>
                </a:moveTo>
                <a:cubicBezTo>
                  <a:pt x="1419" y="403"/>
                  <a:pt x="1419" y="403"/>
                  <a:pt x="1419" y="403"/>
                </a:cubicBezTo>
                <a:cubicBezTo>
                  <a:pt x="1419" y="538"/>
                  <a:pt x="1419" y="538"/>
                  <a:pt x="1419" y="538"/>
                </a:cubicBezTo>
                <a:cubicBezTo>
                  <a:pt x="1384" y="538"/>
                  <a:pt x="1384" y="538"/>
                  <a:pt x="1384" y="538"/>
                </a:cubicBezTo>
                <a:cubicBezTo>
                  <a:pt x="1384" y="213"/>
                  <a:pt x="1384" y="213"/>
                  <a:pt x="1384" y="213"/>
                </a:cubicBezTo>
                <a:cubicBezTo>
                  <a:pt x="1419" y="213"/>
                  <a:pt x="1419" y="213"/>
                  <a:pt x="1419" y="213"/>
                </a:cubicBezTo>
                <a:cubicBezTo>
                  <a:pt x="1419" y="252"/>
                  <a:pt x="1419" y="252"/>
                  <a:pt x="1419" y="252"/>
                </a:cubicBezTo>
                <a:cubicBezTo>
                  <a:pt x="1420" y="252"/>
                  <a:pt x="1420" y="252"/>
                  <a:pt x="1420" y="252"/>
                </a:cubicBezTo>
                <a:cubicBezTo>
                  <a:pt x="1438" y="222"/>
                  <a:pt x="1463" y="207"/>
                  <a:pt x="1497" y="207"/>
                </a:cubicBezTo>
                <a:cubicBezTo>
                  <a:pt x="1526" y="207"/>
                  <a:pt x="1548" y="217"/>
                  <a:pt x="1564" y="237"/>
                </a:cubicBezTo>
                <a:cubicBezTo>
                  <a:pt x="1581" y="257"/>
                  <a:pt x="1589" y="284"/>
                  <a:pt x="1589" y="317"/>
                </a:cubicBezTo>
                <a:cubicBezTo>
                  <a:pt x="1589" y="355"/>
                  <a:pt x="1580" y="384"/>
                  <a:pt x="1561" y="407"/>
                </a:cubicBezTo>
                <a:cubicBezTo>
                  <a:pt x="1543" y="429"/>
                  <a:pt x="1518" y="440"/>
                  <a:pt x="1487" y="440"/>
                </a:cubicBezTo>
                <a:cubicBezTo>
                  <a:pt x="1458" y="440"/>
                  <a:pt x="1436" y="428"/>
                  <a:pt x="1420" y="403"/>
                </a:cubicBezTo>
                <a:close/>
                <a:moveTo>
                  <a:pt x="1419" y="313"/>
                </a:moveTo>
                <a:cubicBezTo>
                  <a:pt x="1419" y="344"/>
                  <a:pt x="1419" y="344"/>
                  <a:pt x="1419" y="344"/>
                </a:cubicBezTo>
                <a:cubicBezTo>
                  <a:pt x="1419" y="363"/>
                  <a:pt x="1425" y="378"/>
                  <a:pt x="1437" y="391"/>
                </a:cubicBezTo>
                <a:cubicBezTo>
                  <a:pt x="1449" y="404"/>
                  <a:pt x="1464" y="410"/>
                  <a:pt x="1483" y="410"/>
                </a:cubicBezTo>
                <a:cubicBezTo>
                  <a:pt x="1505" y="410"/>
                  <a:pt x="1521" y="402"/>
                  <a:pt x="1534" y="386"/>
                </a:cubicBezTo>
                <a:cubicBezTo>
                  <a:pt x="1546" y="369"/>
                  <a:pt x="1552" y="346"/>
                  <a:pt x="1552" y="317"/>
                </a:cubicBezTo>
                <a:cubicBezTo>
                  <a:pt x="1552" y="292"/>
                  <a:pt x="1546" y="272"/>
                  <a:pt x="1535" y="258"/>
                </a:cubicBezTo>
                <a:cubicBezTo>
                  <a:pt x="1523" y="244"/>
                  <a:pt x="1508" y="237"/>
                  <a:pt x="1488" y="237"/>
                </a:cubicBezTo>
                <a:cubicBezTo>
                  <a:pt x="1468" y="237"/>
                  <a:pt x="1451" y="245"/>
                  <a:pt x="1438" y="259"/>
                </a:cubicBezTo>
                <a:cubicBezTo>
                  <a:pt x="1426" y="273"/>
                  <a:pt x="1419" y="291"/>
                  <a:pt x="1419" y="313"/>
                </a:cubicBezTo>
                <a:close/>
                <a:moveTo>
                  <a:pt x="1804" y="333"/>
                </a:moveTo>
                <a:cubicBezTo>
                  <a:pt x="1647" y="333"/>
                  <a:pt x="1647" y="333"/>
                  <a:pt x="1647" y="333"/>
                </a:cubicBezTo>
                <a:cubicBezTo>
                  <a:pt x="1648" y="358"/>
                  <a:pt x="1654" y="377"/>
                  <a:pt x="1667" y="390"/>
                </a:cubicBezTo>
                <a:cubicBezTo>
                  <a:pt x="1680" y="404"/>
                  <a:pt x="1698" y="410"/>
                  <a:pt x="1720" y="410"/>
                </a:cubicBezTo>
                <a:cubicBezTo>
                  <a:pt x="1745" y="410"/>
                  <a:pt x="1768" y="402"/>
                  <a:pt x="1789" y="386"/>
                </a:cubicBezTo>
                <a:cubicBezTo>
                  <a:pt x="1789" y="419"/>
                  <a:pt x="1789" y="419"/>
                  <a:pt x="1789" y="419"/>
                </a:cubicBezTo>
                <a:cubicBezTo>
                  <a:pt x="1769" y="433"/>
                  <a:pt x="1744" y="440"/>
                  <a:pt x="1711" y="440"/>
                </a:cubicBezTo>
                <a:cubicBezTo>
                  <a:pt x="1680" y="440"/>
                  <a:pt x="1655" y="430"/>
                  <a:pt x="1637" y="410"/>
                </a:cubicBezTo>
                <a:cubicBezTo>
                  <a:pt x="1619" y="390"/>
                  <a:pt x="1610" y="361"/>
                  <a:pt x="1610" y="325"/>
                </a:cubicBezTo>
                <a:cubicBezTo>
                  <a:pt x="1610" y="290"/>
                  <a:pt x="1620" y="262"/>
                  <a:pt x="1640" y="240"/>
                </a:cubicBezTo>
                <a:cubicBezTo>
                  <a:pt x="1659" y="218"/>
                  <a:pt x="1684" y="207"/>
                  <a:pt x="1713" y="207"/>
                </a:cubicBezTo>
                <a:cubicBezTo>
                  <a:pt x="1742" y="207"/>
                  <a:pt x="1765" y="217"/>
                  <a:pt x="1781" y="236"/>
                </a:cubicBezTo>
                <a:cubicBezTo>
                  <a:pt x="1796" y="254"/>
                  <a:pt x="1804" y="281"/>
                  <a:pt x="1804" y="314"/>
                </a:cubicBezTo>
                <a:lnTo>
                  <a:pt x="1804" y="333"/>
                </a:lnTo>
                <a:close/>
                <a:moveTo>
                  <a:pt x="1768" y="303"/>
                </a:moveTo>
                <a:cubicBezTo>
                  <a:pt x="1768" y="282"/>
                  <a:pt x="1763" y="266"/>
                  <a:pt x="1753" y="255"/>
                </a:cubicBezTo>
                <a:cubicBezTo>
                  <a:pt x="1743" y="243"/>
                  <a:pt x="1730" y="237"/>
                  <a:pt x="1712" y="237"/>
                </a:cubicBezTo>
                <a:cubicBezTo>
                  <a:pt x="1695" y="237"/>
                  <a:pt x="1681" y="243"/>
                  <a:pt x="1669" y="255"/>
                </a:cubicBezTo>
                <a:cubicBezTo>
                  <a:pt x="1658" y="267"/>
                  <a:pt x="1650" y="283"/>
                  <a:pt x="1648" y="303"/>
                </a:cubicBezTo>
                <a:lnTo>
                  <a:pt x="1768" y="303"/>
                </a:lnTo>
                <a:close/>
                <a:moveTo>
                  <a:pt x="2069" y="137"/>
                </a:moveTo>
                <a:cubicBezTo>
                  <a:pt x="2062" y="133"/>
                  <a:pt x="2054" y="131"/>
                  <a:pt x="2046" y="131"/>
                </a:cubicBezTo>
                <a:cubicBezTo>
                  <a:pt x="2021" y="131"/>
                  <a:pt x="2008" y="147"/>
                  <a:pt x="2008" y="178"/>
                </a:cubicBezTo>
                <a:cubicBezTo>
                  <a:pt x="2008" y="213"/>
                  <a:pt x="2008" y="213"/>
                  <a:pt x="2008" y="213"/>
                </a:cubicBezTo>
                <a:cubicBezTo>
                  <a:pt x="2060" y="213"/>
                  <a:pt x="2060" y="213"/>
                  <a:pt x="2060" y="213"/>
                </a:cubicBezTo>
                <a:cubicBezTo>
                  <a:pt x="2060" y="243"/>
                  <a:pt x="2060" y="243"/>
                  <a:pt x="2060" y="243"/>
                </a:cubicBezTo>
                <a:cubicBezTo>
                  <a:pt x="2008" y="243"/>
                  <a:pt x="2008" y="243"/>
                  <a:pt x="2008" y="243"/>
                </a:cubicBezTo>
                <a:cubicBezTo>
                  <a:pt x="2008" y="435"/>
                  <a:pt x="2008" y="435"/>
                  <a:pt x="2008" y="435"/>
                </a:cubicBezTo>
                <a:cubicBezTo>
                  <a:pt x="1973" y="435"/>
                  <a:pt x="1973" y="435"/>
                  <a:pt x="1973" y="435"/>
                </a:cubicBezTo>
                <a:cubicBezTo>
                  <a:pt x="1973" y="243"/>
                  <a:pt x="1973" y="243"/>
                  <a:pt x="1973" y="243"/>
                </a:cubicBezTo>
                <a:cubicBezTo>
                  <a:pt x="1935" y="243"/>
                  <a:pt x="1935" y="243"/>
                  <a:pt x="1935" y="243"/>
                </a:cubicBezTo>
                <a:cubicBezTo>
                  <a:pt x="1935" y="213"/>
                  <a:pt x="1935" y="213"/>
                  <a:pt x="1935" y="213"/>
                </a:cubicBezTo>
                <a:cubicBezTo>
                  <a:pt x="1973" y="213"/>
                  <a:pt x="1973" y="213"/>
                  <a:pt x="1973" y="213"/>
                </a:cubicBezTo>
                <a:cubicBezTo>
                  <a:pt x="1973" y="176"/>
                  <a:pt x="1973" y="176"/>
                  <a:pt x="1973" y="176"/>
                </a:cubicBezTo>
                <a:cubicBezTo>
                  <a:pt x="1973" y="153"/>
                  <a:pt x="1980" y="135"/>
                  <a:pt x="1993" y="121"/>
                </a:cubicBezTo>
                <a:cubicBezTo>
                  <a:pt x="2006" y="108"/>
                  <a:pt x="2023" y="101"/>
                  <a:pt x="2043" y="101"/>
                </a:cubicBezTo>
                <a:cubicBezTo>
                  <a:pt x="2054" y="101"/>
                  <a:pt x="2063" y="102"/>
                  <a:pt x="2069" y="105"/>
                </a:cubicBezTo>
                <a:lnTo>
                  <a:pt x="2069" y="137"/>
                </a:lnTo>
                <a:close/>
                <a:moveTo>
                  <a:pt x="2176" y="440"/>
                </a:moveTo>
                <a:cubicBezTo>
                  <a:pt x="2143" y="440"/>
                  <a:pt x="2117" y="430"/>
                  <a:pt x="2097" y="409"/>
                </a:cubicBezTo>
                <a:cubicBezTo>
                  <a:pt x="2077" y="388"/>
                  <a:pt x="2067" y="361"/>
                  <a:pt x="2067" y="326"/>
                </a:cubicBezTo>
                <a:cubicBezTo>
                  <a:pt x="2067" y="289"/>
                  <a:pt x="2078" y="260"/>
                  <a:pt x="2098" y="239"/>
                </a:cubicBezTo>
                <a:cubicBezTo>
                  <a:pt x="2118" y="218"/>
                  <a:pt x="2146" y="207"/>
                  <a:pt x="2181" y="207"/>
                </a:cubicBezTo>
                <a:cubicBezTo>
                  <a:pt x="2214" y="207"/>
                  <a:pt x="2240" y="218"/>
                  <a:pt x="2259" y="238"/>
                </a:cubicBezTo>
                <a:cubicBezTo>
                  <a:pt x="2277" y="258"/>
                  <a:pt x="2287" y="287"/>
                  <a:pt x="2287" y="323"/>
                </a:cubicBezTo>
                <a:cubicBezTo>
                  <a:pt x="2287" y="359"/>
                  <a:pt x="2277" y="387"/>
                  <a:pt x="2256" y="408"/>
                </a:cubicBezTo>
                <a:cubicBezTo>
                  <a:pt x="2236" y="430"/>
                  <a:pt x="2209" y="440"/>
                  <a:pt x="2176" y="440"/>
                </a:cubicBezTo>
                <a:close/>
                <a:moveTo>
                  <a:pt x="2178" y="237"/>
                </a:moveTo>
                <a:cubicBezTo>
                  <a:pt x="2155" y="237"/>
                  <a:pt x="2137" y="245"/>
                  <a:pt x="2124" y="261"/>
                </a:cubicBezTo>
                <a:cubicBezTo>
                  <a:pt x="2111" y="276"/>
                  <a:pt x="2104" y="298"/>
                  <a:pt x="2104" y="325"/>
                </a:cubicBezTo>
                <a:cubicBezTo>
                  <a:pt x="2104" y="352"/>
                  <a:pt x="2111" y="372"/>
                  <a:pt x="2124" y="388"/>
                </a:cubicBezTo>
                <a:cubicBezTo>
                  <a:pt x="2138" y="403"/>
                  <a:pt x="2156" y="410"/>
                  <a:pt x="2178" y="410"/>
                </a:cubicBezTo>
                <a:cubicBezTo>
                  <a:pt x="2201" y="410"/>
                  <a:pt x="2219" y="403"/>
                  <a:pt x="2231" y="388"/>
                </a:cubicBezTo>
                <a:cubicBezTo>
                  <a:pt x="2244" y="373"/>
                  <a:pt x="2250" y="352"/>
                  <a:pt x="2250" y="324"/>
                </a:cubicBezTo>
                <a:cubicBezTo>
                  <a:pt x="2250" y="296"/>
                  <a:pt x="2244" y="275"/>
                  <a:pt x="2231" y="260"/>
                </a:cubicBezTo>
                <a:cubicBezTo>
                  <a:pt x="2219" y="245"/>
                  <a:pt x="2201" y="237"/>
                  <a:pt x="2178" y="237"/>
                </a:cubicBezTo>
                <a:close/>
                <a:moveTo>
                  <a:pt x="2433" y="249"/>
                </a:moveTo>
                <a:cubicBezTo>
                  <a:pt x="2427" y="244"/>
                  <a:pt x="2418" y="241"/>
                  <a:pt x="2406" y="241"/>
                </a:cubicBezTo>
                <a:cubicBezTo>
                  <a:pt x="2391" y="241"/>
                  <a:pt x="2379" y="249"/>
                  <a:pt x="2368" y="263"/>
                </a:cubicBezTo>
                <a:cubicBezTo>
                  <a:pt x="2358" y="277"/>
                  <a:pt x="2353" y="297"/>
                  <a:pt x="2353" y="322"/>
                </a:cubicBezTo>
                <a:cubicBezTo>
                  <a:pt x="2353" y="435"/>
                  <a:pt x="2353" y="435"/>
                  <a:pt x="2353" y="435"/>
                </a:cubicBezTo>
                <a:cubicBezTo>
                  <a:pt x="2317" y="435"/>
                  <a:pt x="2317" y="435"/>
                  <a:pt x="2317" y="435"/>
                </a:cubicBezTo>
                <a:cubicBezTo>
                  <a:pt x="2317" y="213"/>
                  <a:pt x="2317" y="213"/>
                  <a:pt x="2317" y="213"/>
                </a:cubicBezTo>
                <a:cubicBezTo>
                  <a:pt x="2353" y="213"/>
                  <a:pt x="2353" y="213"/>
                  <a:pt x="2353" y="213"/>
                </a:cubicBezTo>
                <a:cubicBezTo>
                  <a:pt x="2353" y="258"/>
                  <a:pt x="2353" y="258"/>
                  <a:pt x="2353" y="258"/>
                </a:cubicBezTo>
                <a:cubicBezTo>
                  <a:pt x="2354" y="258"/>
                  <a:pt x="2354" y="258"/>
                  <a:pt x="2354" y="258"/>
                </a:cubicBezTo>
                <a:cubicBezTo>
                  <a:pt x="2359" y="243"/>
                  <a:pt x="2367" y="231"/>
                  <a:pt x="2377" y="222"/>
                </a:cubicBezTo>
                <a:cubicBezTo>
                  <a:pt x="2388" y="213"/>
                  <a:pt x="2399" y="209"/>
                  <a:pt x="2412" y="209"/>
                </a:cubicBezTo>
                <a:cubicBezTo>
                  <a:pt x="2421" y="209"/>
                  <a:pt x="2429" y="210"/>
                  <a:pt x="2433" y="212"/>
                </a:cubicBezTo>
                <a:lnTo>
                  <a:pt x="2433" y="249"/>
                </a:lnTo>
                <a:close/>
                <a:moveTo>
                  <a:pt x="2562" y="435"/>
                </a:moveTo>
                <a:cubicBezTo>
                  <a:pt x="2562" y="123"/>
                  <a:pt x="2562" y="123"/>
                  <a:pt x="2562" y="123"/>
                </a:cubicBezTo>
                <a:cubicBezTo>
                  <a:pt x="2651" y="123"/>
                  <a:pt x="2651" y="123"/>
                  <a:pt x="2651" y="123"/>
                </a:cubicBezTo>
                <a:cubicBezTo>
                  <a:pt x="2678" y="123"/>
                  <a:pt x="2699" y="130"/>
                  <a:pt x="2715" y="143"/>
                </a:cubicBezTo>
                <a:cubicBezTo>
                  <a:pt x="2731" y="156"/>
                  <a:pt x="2739" y="174"/>
                  <a:pt x="2739" y="195"/>
                </a:cubicBezTo>
                <a:cubicBezTo>
                  <a:pt x="2739" y="212"/>
                  <a:pt x="2734" y="228"/>
                  <a:pt x="2725" y="241"/>
                </a:cubicBezTo>
                <a:cubicBezTo>
                  <a:pt x="2715" y="254"/>
                  <a:pt x="2702" y="263"/>
                  <a:pt x="2685" y="269"/>
                </a:cubicBezTo>
                <a:cubicBezTo>
                  <a:pt x="2685" y="270"/>
                  <a:pt x="2685" y="270"/>
                  <a:pt x="2685" y="270"/>
                </a:cubicBezTo>
                <a:cubicBezTo>
                  <a:pt x="2706" y="272"/>
                  <a:pt x="2723" y="280"/>
                  <a:pt x="2735" y="293"/>
                </a:cubicBezTo>
                <a:cubicBezTo>
                  <a:pt x="2748" y="307"/>
                  <a:pt x="2754" y="324"/>
                  <a:pt x="2754" y="346"/>
                </a:cubicBezTo>
                <a:cubicBezTo>
                  <a:pt x="2754" y="372"/>
                  <a:pt x="2745" y="394"/>
                  <a:pt x="2726" y="410"/>
                </a:cubicBezTo>
                <a:cubicBezTo>
                  <a:pt x="2707" y="427"/>
                  <a:pt x="2682" y="435"/>
                  <a:pt x="2653" y="435"/>
                </a:cubicBezTo>
                <a:lnTo>
                  <a:pt x="2562" y="435"/>
                </a:lnTo>
                <a:close/>
                <a:moveTo>
                  <a:pt x="2599" y="156"/>
                </a:moveTo>
                <a:cubicBezTo>
                  <a:pt x="2599" y="257"/>
                  <a:pt x="2599" y="257"/>
                  <a:pt x="2599" y="257"/>
                </a:cubicBezTo>
                <a:cubicBezTo>
                  <a:pt x="2636" y="257"/>
                  <a:pt x="2636" y="257"/>
                  <a:pt x="2636" y="257"/>
                </a:cubicBezTo>
                <a:cubicBezTo>
                  <a:pt x="2656" y="257"/>
                  <a:pt x="2672" y="252"/>
                  <a:pt x="2684" y="243"/>
                </a:cubicBezTo>
                <a:cubicBezTo>
                  <a:pt x="2695" y="233"/>
                  <a:pt x="2701" y="219"/>
                  <a:pt x="2701" y="202"/>
                </a:cubicBezTo>
                <a:cubicBezTo>
                  <a:pt x="2701" y="172"/>
                  <a:pt x="2681" y="156"/>
                  <a:pt x="2641" y="156"/>
                </a:cubicBezTo>
                <a:lnTo>
                  <a:pt x="2599" y="156"/>
                </a:lnTo>
                <a:close/>
                <a:moveTo>
                  <a:pt x="2599" y="290"/>
                </a:moveTo>
                <a:cubicBezTo>
                  <a:pt x="2599" y="402"/>
                  <a:pt x="2599" y="402"/>
                  <a:pt x="2599" y="402"/>
                </a:cubicBezTo>
                <a:cubicBezTo>
                  <a:pt x="2649" y="402"/>
                  <a:pt x="2649" y="402"/>
                  <a:pt x="2649" y="402"/>
                </a:cubicBezTo>
                <a:cubicBezTo>
                  <a:pt x="2670" y="402"/>
                  <a:pt x="2687" y="397"/>
                  <a:pt x="2698" y="387"/>
                </a:cubicBezTo>
                <a:cubicBezTo>
                  <a:pt x="2710" y="377"/>
                  <a:pt x="2716" y="363"/>
                  <a:pt x="2716" y="345"/>
                </a:cubicBezTo>
                <a:cubicBezTo>
                  <a:pt x="2716" y="308"/>
                  <a:pt x="2691" y="290"/>
                  <a:pt x="2641" y="290"/>
                </a:cubicBezTo>
                <a:lnTo>
                  <a:pt x="2599" y="290"/>
                </a:lnTo>
                <a:close/>
                <a:moveTo>
                  <a:pt x="2972" y="435"/>
                </a:moveTo>
                <a:cubicBezTo>
                  <a:pt x="2936" y="435"/>
                  <a:pt x="2936" y="435"/>
                  <a:pt x="2936" y="435"/>
                </a:cubicBezTo>
                <a:cubicBezTo>
                  <a:pt x="2936" y="400"/>
                  <a:pt x="2936" y="400"/>
                  <a:pt x="2936" y="400"/>
                </a:cubicBezTo>
                <a:cubicBezTo>
                  <a:pt x="2935" y="400"/>
                  <a:pt x="2935" y="400"/>
                  <a:pt x="2935" y="400"/>
                </a:cubicBezTo>
                <a:cubicBezTo>
                  <a:pt x="2920" y="427"/>
                  <a:pt x="2897" y="440"/>
                  <a:pt x="2866" y="440"/>
                </a:cubicBezTo>
                <a:cubicBezTo>
                  <a:pt x="2813" y="440"/>
                  <a:pt x="2787" y="409"/>
                  <a:pt x="2787" y="346"/>
                </a:cubicBezTo>
                <a:cubicBezTo>
                  <a:pt x="2787" y="213"/>
                  <a:pt x="2787" y="213"/>
                  <a:pt x="2787" y="213"/>
                </a:cubicBezTo>
                <a:cubicBezTo>
                  <a:pt x="2822" y="213"/>
                  <a:pt x="2822" y="213"/>
                  <a:pt x="2822" y="213"/>
                </a:cubicBezTo>
                <a:cubicBezTo>
                  <a:pt x="2822" y="340"/>
                  <a:pt x="2822" y="340"/>
                  <a:pt x="2822" y="340"/>
                </a:cubicBezTo>
                <a:cubicBezTo>
                  <a:pt x="2822" y="387"/>
                  <a:pt x="2840" y="410"/>
                  <a:pt x="2876" y="410"/>
                </a:cubicBezTo>
                <a:cubicBezTo>
                  <a:pt x="2893" y="410"/>
                  <a:pt x="2908" y="404"/>
                  <a:pt x="2919" y="391"/>
                </a:cubicBezTo>
                <a:cubicBezTo>
                  <a:pt x="2930" y="378"/>
                  <a:pt x="2936" y="362"/>
                  <a:pt x="2936" y="341"/>
                </a:cubicBezTo>
                <a:cubicBezTo>
                  <a:pt x="2936" y="213"/>
                  <a:pt x="2936" y="213"/>
                  <a:pt x="2936" y="213"/>
                </a:cubicBezTo>
                <a:cubicBezTo>
                  <a:pt x="2972" y="213"/>
                  <a:pt x="2972" y="213"/>
                  <a:pt x="2972" y="213"/>
                </a:cubicBezTo>
                <a:lnTo>
                  <a:pt x="2972" y="435"/>
                </a:lnTo>
                <a:close/>
                <a:moveTo>
                  <a:pt x="3009" y="427"/>
                </a:moveTo>
                <a:cubicBezTo>
                  <a:pt x="3009" y="389"/>
                  <a:pt x="3009" y="389"/>
                  <a:pt x="3009" y="389"/>
                </a:cubicBezTo>
                <a:cubicBezTo>
                  <a:pt x="3029" y="403"/>
                  <a:pt x="3050" y="410"/>
                  <a:pt x="3073" y="410"/>
                </a:cubicBezTo>
                <a:cubicBezTo>
                  <a:pt x="3105" y="410"/>
                  <a:pt x="3120" y="400"/>
                  <a:pt x="3120" y="379"/>
                </a:cubicBezTo>
                <a:cubicBezTo>
                  <a:pt x="3120" y="373"/>
                  <a:pt x="3119" y="368"/>
                  <a:pt x="3116" y="364"/>
                </a:cubicBezTo>
                <a:cubicBezTo>
                  <a:pt x="3113" y="360"/>
                  <a:pt x="3110" y="356"/>
                  <a:pt x="3105" y="353"/>
                </a:cubicBezTo>
                <a:cubicBezTo>
                  <a:pt x="3101" y="350"/>
                  <a:pt x="3095" y="347"/>
                  <a:pt x="3089" y="344"/>
                </a:cubicBezTo>
                <a:cubicBezTo>
                  <a:pt x="3083" y="342"/>
                  <a:pt x="3076" y="339"/>
                  <a:pt x="3069" y="336"/>
                </a:cubicBezTo>
                <a:cubicBezTo>
                  <a:pt x="3059" y="333"/>
                  <a:pt x="3051" y="329"/>
                  <a:pt x="3043" y="325"/>
                </a:cubicBezTo>
                <a:cubicBezTo>
                  <a:pt x="3036" y="321"/>
                  <a:pt x="3030" y="316"/>
                  <a:pt x="3025" y="311"/>
                </a:cubicBezTo>
                <a:cubicBezTo>
                  <a:pt x="3020" y="306"/>
                  <a:pt x="3016" y="300"/>
                  <a:pt x="3013" y="294"/>
                </a:cubicBezTo>
                <a:cubicBezTo>
                  <a:pt x="3011" y="288"/>
                  <a:pt x="3010" y="280"/>
                  <a:pt x="3010" y="272"/>
                </a:cubicBezTo>
                <a:cubicBezTo>
                  <a:pt x="3010" y="261"/>
                  <a:pt x="3012" y="252"/>
                  <a:pt x="3017" y="244"/>
                </a:cubicBezTo>
                <a:cubicBezTo>
                  <a:pt x="3021" y="236"/>
                  <a:pt x="3028" y="229"/>
                  <a:pt x="3036" y="224"/>
                </a:cubicBezTo>
                <a:cubicBezTo>
                  <a:pt x="3044" y="218"/>
                  <a:pt x="3053" y="214"/>
                  <a:pt x="3063" y="211"/>
                </a:cubicBezTo>
                <a:cubicBezTo>
                  <a:pt x="3073" y="209"/>
                  <a:pt x="3084" y="207"/>
                  <a:pt x="3095" y="207"/>
                </a:cubicBezTo>
                <a:cubicBezTo>
                  <a:pt x="3114" y="207"/>
                  <a:pt x="3131" y="211"/>
                  <a:pt x="3146" y="217"/>
                </a:cubicBezTo>
                <a:cubicBezTo>
                  <a:pt x="3146" y="253"/>
                  <a:pt x="3146" y="253"/>
                  <a:pt x="3146" y="253"/>
                </a:cubicBezTo>
                <a:cubicBezTo>
                  <a:pt x="3130" y="243"/>
                  <a:pt x="3111" y="237"/>
                  <a:pt x="3090" y="237"/>
                </a:cubicBezTo>
                <a:cubicBezTo>
                  <a:pt x="3083" y="237"/>
                  <a:pt x="3077" y="238"/>
                  <a:pt x="3072" y="240"/>
                </a:cubicBezTo>
                <a:cubicBezTo>
                  <a:pt x="3067" y="241"/>
                  <a:pt x="3062" y="243"/>
                  <a:pt x="3058" y="246"/>
                </a:cubicBezTo>
                <a:cubicBezTo>
                  <a:pt x="3054" y="249"/>
                  <a:pt x="3051" y="252"/>
                  <a:pt x="3049" y="256"/>
                </a:cubicBezTo>
                <a:cubicBezTo>
                  <a:pt x="3047" y="260"/>
                  <a:pt x="3046" y="264"/>
                  <a:pt x="3046" y="269"/>
                </a:cubicBezTo>
                <a:cubicBezTo>
                  <a:pt x="3046" y="274"/>
                  <a:pt x="3047" y="279"/>
                  <a:pt x="3049" y="283"/>
                </a:cubicBezTo>
                <a:cubicBezTo>
                  <a:pt x="3051" y="287"/>
                  <a:pt x="3054" y="291"/>
                  <a:pt x="3058" y="294"/>
                </a:cubicBezTo>
                <a:cubicBezTo>
                  <a:pt x="3063" y="297"/>
                  <a:pt x="3067" y="299"/>
                  <a:pt x="3073" y="302"/>
                </a:cubicBezTo>
                <a:cubicBezTo>
                  <a:pt x="3079" y="304"/>
                  <a:pt x="3086" y="307"/>
                  <a:pt x="3093" y="310"/>
                </a:cubicBezTo>
                <a:cubicBezTo>
                  <a:pt x="3103" y="314"/>
                  <a:pt x="3112" y="318"/>
                  <a:pt x="3120" y="322"/>
                </a:cubicBezTo>
                <a:cubicBezTo>
                  <a:pt x="3127" y="326"/>
                  <a:pt x="3134" y="330"/>
                  <a:pt x="3140" y="335"/>
                </a:cubicBezTo>
                <a:cubicBezTo>
                  <a:pt x="3145" y="340"/>
                  <a:pt x="3149" y="346"/>
                  <a:pt x="3152" y="352"/>
                </a:cubicBezTo>
                <a:cubicBezTo>
                  <a:pt x="3155" y="359"/>
                  <a:pt x="3157" y="367"/>
                  <a:pt x="3157" y="376"/>
                </a:cubicBezTo>
                <a:cubicBezTo>
                  <a:pt x="3157" y="387"/>
                  <a:pt x="3154" y="396"/>
                  <a:pt x="3149" y="404"/>
                </a:cubicBezTo>
                <a:cubicBezTo>
                  <a:pt x="3145" y="412"/>
                  <a:pt x="3138" y="419"/>
                  <a:pt x="3130" y="425"/>
                </a:cubicBezTo>
                <a:cubicBezTo>
                  <a:pt x="3122" y="430"/>
                  <a:pt x="3113" y="434"/>
                  <a:pt x="3102" y="436"/>
                </a:cubicBezTo>
                <a:cubicBezTo>
                  <a:pt x="3091" y="439"/>
                  <a:pt x="3080" y="440"/>
                  <a:pt x="3069" y="440"/>
                </a:cubicBezTo>
                <a:cubicBezTo>
                  <a:pt x="3046" y="440"/>
                  <a:pt x="3026" y="436"/>
                  <a:pt x="3009" y="427"/>
                </a:cubicBezTo>
                <a:close/>
                <a:moveTo>
                  <a:pt x="3212" y="156"/>
                </a:moveTo>
                <a:cubicBezTo>
                  <a:pt x="3206" y="156"/>
                  <a:pt x="3200" y="154"/>
                  <a:pt x="3196" y="149"/>
                </a:cubicBezTo>
                <a:cubicBezTo>
                  <a:pt x="3191" y="145"/>
                  <a:pt x="3189" y="140"/>
                  <a:pt x="3189" y="133"/>
                </a:cubicBezTo>
                <a:cubicBezTo>
                  <a:pt x="3189" y="126"/>
                  <a:pt x="3191" y="121"/>
                  <a:pt x="3196" y="116"/>
                </a:cubicBezTo>
                <a:cubicBezTo>
                  <a:pt x="3200" y="112"/>
                  <a:pt x="3206" y="110"/>
                  <a:pt x="3212" y="110"/>
                </a:cubicBezTo>
                <a:cubicBezTo>
                  <a:pt x="3218" y="110"/>
                  <a:pt x="3224" y="112"/>
                  <a:pt x="3229" y="116"/>
                </a:cubicBezTo>
                <a:cubicBezTo>
                  <a:pt x="3233" y="121"/>
                  <a:pt x="3235" y="126"/>
                  <a:pt x="3235" y="133"/>
                </a:cubicBezTo>
                <a:cubicBezTo>
                  <a:pt x="3235" y="139"/>
                  <a:pt x="3233" y="145"/>
                  <a:pt x="3229" y="149"/>
                </a:cubicBezTo>
                <a:cubicBezTo>
                  <a:pt x="3224" y="154"/>
                  <a:pt x="3218" y="156"/>
                  <a:pt x="3212" y="156"/>
                </a:cubicBezTo>
                <a:close/>
                <a:moveTo>
                  <a:pt x="3229" y="435"/>
                </a:moveTo>
                <a:cubicBezTo>
                  <a:pt x="3194" y="435"/>
                  <a:pt x="3194" y="435"/>
                  <a:pt x="3194" y="435"/>
                </a:cubicBezTo>
                <a:cubicBezTo>
                  <a:pt x="3194" y="213"/>
                  <a:pt x="3194" y="213"/>
                  <a:pt x="3194" y="213"/>
                </a:cubicBezTo>
                <a:cubicBezTo>
                  <a:pt x="3229" y="213"/>
                  <a:pt x="3229" y="213"/>
                  <a:pt x="3229" y="213"/>
                </a:cubicBezTo>
                <a:lnTo>
                  <a:pt x="3229" y="435"/>
                </a:lnTo>
                <a:close/>
                <a:moveTo>
                  <a:pt x="3461" y="435"/>
                </a:moveTo>
                <a:cubicBezTo>
                  <a:pt x="3425" y="435"/>
                  <a:pt x="3425" y="435"/>
                  <a:pt x="3425" y="435"/>
                </a:cubicBezTo>
                <a:cubicBezTo>
                  <a:pt x="3425" y="308"/>
                  <a:pt x="3425" y="308"/>
                  <a:pt x="3425" y="308"/>
                </a:cubicBezTo>
                <a:cubicBezTo>
                  <a:pt x="3425" y="261"/>
                  <a:pt x="3408" y="237"/>
                  <a:pt x="3373" y="237"/>
                </a:cubicBezTo>
                <a:cubicBezTo>
                  <a:pt x="3355" y="237"/>
                  <a:pt x="3341" y="244"/>
                  <a:pt x="3329" y="257"/>
                </a:cubicBezTo>
                <a:cubicBezTo>
                  <a:pt x="3317" y="271"/>
                  <a:pt x="3311" y="288"/>
                  <a:pt x="3311" y="308"/>
                </a:cubicBezTo>
                <a:cubicBezTo>
                  <a:pt x="3311" y="435"/>
                  <a:pt x="3311" y="435"/>
                  <a:pt x="3311" y="435"/>
                </a:cubicBezTo>
                <a:cubicBezTo>
                  <a:pt x="3276" y="435"/>
                  <a:pt x="3276" y="435"/>
                  <a:pt x="3276" y="435"/>
                </a:cubicBezTo>
                <a:cubicBezTo>
                  <a:pt x="3276" y="213"/>
                  <a:pt x="3276" y="213"/>
                  <a:pt x="3276" y="213"/>
                </a:cubicBezTo>
                <a:cubicBezTo>
                  <a:pt x="3311" y="213"/>
                  <a:pt x="3311" y="213"/>
                  <a:pt x="3311" y="213"/>
                </a:cubicBezTo>
                <a:cubicBezTo>
                  <a:pt x="3311" y="250"/>
                  <a:pt x="3311" y="250"/>
                  <a:pt x="3311" y="250"/>
                </a:cubicBezTo>
                <a:cubicBezTo>
                  <a:pt x="3312" y="250"/>
                  <a:pt x="3312" y="250"/>
                  <a:pt x="3312" y="250"/>
                </a:cubicBezTo>
                <a:cubicBezTo>
                  <a:pt x="3329" y="221"/>
                  <a:pt x="3353" y="207"/>
                  <a:pt x="3385" y="207"/>
                </a:cubicBezTo>
                <a:cubicBezTo>
                  <a:pt x="3410" y="207"/>
                  <a:pt x="3428" y="215"/>
                  <a:pt x="3441" y="231"/>
                </a:cubicBezTo>
                <a:cubicBezTo>
                  <a:pt x="3454" y="247"/>
                  <a:pt x="3461" y="269"/>
                  <a:pt x="3461" y="299"/>
                </a:cubicBezTo>
                <a:lnTo>
                  <a:pt x="3461" y="435"/>
                </a:lnTo>
                <a:close/>
                <a:moveTo>
                  <a:pt x="3681" y="333"/>
                </a:moveTo>
                <a:cubicBezTo>
                  <a:pt x="3524" y="333"/>
                  <a:pt x="3524" y="333"/>
                  <a:pt x="3524" y="333"/>
                </a:cubicBezTo>
                <a:cubicBezTo>
                  <a:pt x="3524" y="358"/>
                  <a:pt x="3531" y="377"/>
                  <a:pt x="3544" y="390"/>
                </a:cubicBezTo>
                <a:cubicBezTo>
                  <a:pt x="3556" y="404"/>
                  <a:pt x="3574" y="410"/>
                  <a:pt x="3596" y="410"/>
                </a:cubicBezTo>
                <a:cubicBezTo>
                  <a:pt x="3621" y="410"/>
                  <a:pt x="3644" y="402"/>
                  <a:pt x="3665" y="386"/>
                </a:cubicBezTo>
                <a:cubicBezTo>
                  <a:pt x="3665" y="419"/>
                  <a:pt x="3665" y="419"/>
                  <a:pt x="3665" y="419"/>
                </a:cubicBezTo>
                <a:cubicBezTo>
                  <a:pt x="3646" y="433"/>
                  <a:pt x="3620" y="440"/>
                  <a:pt x="3588" y="440"/>
                </a:cubicBezTo>
                <a:cubicBezTo>
                  <a:pt x="3556" y="440"/>
                  <a:pt x="3532" y="430"/>
                  <a:pt x="3514" y="410"/>
                </a:cubicBezTo>
                <a:cubicBezTo>
                  <a:pt x="3496" y="390"/>
                  <a:pt x="3487" y="361"/>
                  <a:pt x="3487" y="325"/>
                </a:cubicBezTo>
                <a:cubicBezTo>
                  <a:pt x="3487" y="290"/>
                  <a:pt x="3496" y="262"/>
                  <a:pt x="3516" y="240"/>
                </a:cubicBezTo>
                <a:cubicBezTo>
                  <a:pt x="3536" y="218"/>
                  <a:pt x="3560" y="207"/>
                  <a:pt x="3589" y="207"/>
                </a:cubicBezTo>
                <a:cubicBezTo>
                  <a:pt x="3618" y="207"/>
                  <a:pt x="3641" y="217"/>
                  <a:pt x="3657" y="236"/>
                </a:cubicBezTo>
                <a:cubicBezTo>
                  <a:pt x="3673" y="254"/>
                  <a:pt x="3681" y="281"/>
                  <a:pt x="3681" y="314"/>
                </a:cubicBezTo>
                <a:lnTo>
                  <a:pt x="3681" y="333"/>
                </a:lnTo>
                <a:close/>
                <a:moveTo>
                  <a:pt x="3644" y="303"/>
                </a:moveTo>
                <a:cubicBezTo>
                  <a:pt x="3644" y="282"/>
                  <a:pt x="3639" y="266"/>
                  <a:pt x="3629" y="255"/>
                </a:cubicBezTo>
                <a:cubicBezTo>
                  <a:pt x="3620" y="243"/>
                  <a:pt x="3606" y="237"/>
                  <a:pt x="3589" y="237"/>
                </a:cubicBezTo>
                <a:cubicBezTo>
                  <a:pt x="3572" y="237"/>
                  <a:pt x="3558" y="243"/>
                  <a:pt x="3546" y="255"/>
                </a:cubicBezTo>
                <a:cubicBezTo>
                  <a:pt x="3534" y="267"/>
                  <a:pt x="3527" y="283"/>
                  <a:pt x="3524" y="303"/>
                </a:cubicBezTo>
                <a:lnTo>
                  <a:pt x="3644" y="303"/>
                </a:lnTo>
                <a:close/>
                <a:moveTo>
                  <a:pt x="3706" y="427"/>
                </a:moveTo>
                <a:cubicBezTo>
                  <a:pt x="3706" y="389"/>
                  <a:pt x="3706" y="389"/>
                  <a:pt x="3706" y="389"/>
                </a:cubicBezTo>
                <a:cubicBezTo>
                  <a:pt x="3725" y="403"/>
                  <a:pt x="3746" y="410"/>
                  <a:pt x="3770" y="410"/>
                </a:cubicBezTo>
                <a:cubicBezTo>
                  <a:pt x="3801" y="410"/>
                  <a:pt x="3817" y="400"/>
                  <a:pt x="3817" y="379"/>
                </a:cubicBezTo>
                <a:cubicBezTo>
                  <a:pt x="3817" y="373"/>
                  <a:pt x="3815" y="368"/>
                  <a:pt x="3813" y="364"/>
                </a:cubicBezTo>
                <a:cubicBezTo>
                  <a:pt x="3810" y="360"/>
                  <a:pt x="3806" y="356"/>
                  <a:pt x="3802" y="353"/>
                </a:cubicBezTo>
                <a:cubicBezTo>
                  <a:pt x="3797" y="350"/>
                  <a:pt x="3792" y="347"/>
                  <a:pt x="3786" y="344"/>
                </a:cubicBezTo>
                <a:cubicBezTo>
                  <a:pt x="3780" y="342"/>
                  <a:pt x="3773" y="339"/>
                  <a:pt x="3766" y="336"/>
                </a:cubicBezTo>
                <a:cubicBezTo>
                  <a:pt x="3756" y="333"/>
                  <a:pt x="3747" y="329"/>
                  <a:pt x="3740" y="325"/>
                </a:cubicBezTo>
                <a:cubicBezTo>
                  <a:pt x="3732" y="321"/>
                  <a:pt x="3726" y="316"/>
                  <a:pt x="3721" y="311"/>
                </a:cubicBezTo>
                <a:cubicBezTo>
                  <a:pt x="3716" y="306"/>
                  <a:pt x="3712" y="300"/>
                  <a:pt x="3710" y="294"/>
                </a:cubicBezTo>
                <a:cubicBezTo>
                  <a:pt x="3707" y="288"/>
                  <a:pt x="3706" y="280"/>
                  <a:pt x="3706" y="272"/>
                </a:cubicBezTo>
                <a:cubicBezTo>
                  <a:pt x="3706" y="261"/>
                  <a:pt x="3708" y="252"/>
                  <a:pt x="3713" y="244"/>
                </a:cubicBezTo>
                <a:cubicBezTo>
                  <a:pt x="3718" y="236"/>
                  <a:pt x="3724" y="229"/>
                  <a:pt x="3732" y="224"/>
                </a:cubicBezTo>
                <a:cubicBezTo>
                  <a:pt x="3740" y="218"/>
                  <a:pt x="3749" y="214"/>
                  <a:pt x="3760" y="211"/>
                </a:cubicBezTo>
                <a:cubicBezTo>
                  <a:pt x="3770" y="209"/>
                  <a:pt x="3780" y="207"/>
                  <a:pt x="3791" y="207"/>
                </a:cubicBezTo>
                <a:cubicBezTo>
                  <a:pt x="3811" y="207"/>
                  <a:pt x="3828" y="211"/>
                  <a:pt x="3843" y="217"/>
                </a:cubicBezTo>
                <a:cubicBezTo>
                  <a:pt x="3843" y="253"/>
                  <a:pt x="3843" y="253"/>
                  <a:pt x="3843" y="253"/>
                </a:cubicBezTo>
                <a:cubicBezTo>
                  <a:pt x="3827" y="243"/>
                  <a:pt x="3808" y="237"/>
                  <a:pt x="3787" y="237"/>
                </a:cubicBezTo>
                <a:cubicBezTo>
                  <a:pt x="3780" y="237"/>
                  <a:pt x="3774" y="238"/>
                  <a:pt x="3769" y="240"/>
                </a:cubicBezTo>
                <a:cubicBezTo>
                  <a:pt x="3763" y="241"/>
                  <a:pt x="3759" y="243"/>
                  <a:pt x="3755" y="246"/>
                </a:cubicBezTo>
                <a:cubicBezTo>
                  <a:pt x="3751" y="249"/>
                  <a:pt x="3748" y="252"/>
                  <a:pt x="3746" y="256"/>
                </a:cubicBezTo>
                <a:cubicBezTo>
                  <a:pt x="3744" y="260"/>
                  <a:pt x="3743" y="264"/>
                  <a:pt x="3743" y="269"/>
                </a:cubicBezTo>
                <a:cubicBezTo>
                  <a:pt x="3743" y="274"/>
                  <a:pt x="3744" y="279"/>
                  <a:pt x="3746" y="283"/>
                </a:cubicBezTo>
                <a:cubicBezTo>
                  <a:pt x="3748" y="287"/>
                  <a:pt x="3751" y="291"/>
                  <a:pt x="3755" y="294"/>
                </a:cubicBezTo>
                <a:cubicBezTo>
                  <a:pt x="3759" y="297"/>
                  <a:pt x="3764" y="299"/>
                  <a:pt x="3770" y="302"/>
                </a:cubicBezTo>
                <a:cubicBezTo>
                  <a:pt x="3776" y="304"/>
                  <a:pt x="3782" y="307"/>
                  <a:pt x="3790" y="310"/>
                </a:cubicBezTo>
                <a:cubicBezTo>
                  <a:pt x="3799" y="314"/>
                  <a:pt x="3808" y="318"/>
                  <a:pt x="3816" y="322"/>
                </a:cubicBezTo>
                <a:cubicBezTo>
                  <a:pt x="3824" y="326"/>
                  <a:pt x="3831" y="330"/>
                  <a:pt x="3836" y="335"/>
                </a:cubicBezTo>
                <a:cubicBezTo>
                  <a:pt x="3842" y="340"/>
                  <a:pt x="3846" y="346"/>
                  <a:pt x="3849" y="352"/>
                </a:cubicBezTo>
                <a:cubicBezTo>
                  <a:pt x="3852" y="359"/>
                  <a:pt x="3853" y="367"/>
                  <a:pt x="3853" y="376"/>
                </a:cubicBezTo>
                <a:cubicBezTo>
                  <a:pt x="3853" y="387"/>
                  <a:pt x="3851" y="396"/>
                  <a:pt x="3846" y="404"/>
                </a:cubicBezTo>
                <a:cubicBezTo>
                  <a:pt x="3841" y="412"/>
                  <a:pt x="3835" y="419"/>
                  <a:pt x="3827" y="425"/>
                </a:cubicBezTo>
                <a:cubicBezTo>
                  <a:pt x="3818" y="430"/>
                  <a:pt x="3809" y="434"/>
                  <a:pt x="3799" y="436"/>
                </a:cubicBezTo>
                <a:cubicBezTo>
                  <a:pt x="3788" y="439"/>
                  <a:pt x="3777" y="440"/>
                  <a:pt x="3765" y="440"/>
                </a:cubicBezTo>
                <a:cubicBezTo>
                  <a:pt x="3742" y="440"/>
                  <a:pt x="3722" y="436"/>
                  <a:pt x="3706" y="427"/>
                </a:cubicBezTo>
                <a:close/>
                <a:moveTo>
                  <a:pt x="3877" y="427"/>
                </a:moveTo>
                <a:cubicBezTo>
                  <a:pt x="3877" y="389"/>
                  <a:pt x="3877" y="389"/>
                  <a:pt x="3877" y="389"/>
                </a:cubicBezTo>
                <a:cubicBezTo>
                  <a:pt x="3897" y="403"/>
                  <a:pt x="3918" y="410"/>
                  <a:pt x="3941" y="410"/>
                </a:cubicBezTo>
                <a:cubicBezTo>
                  <a:pt x="3973" y="410"/>
                  <a:pt x="3988" y="400"/>
                  <a:pt x="3988" y="379"/>
                </a:cubicBezTo>
                <a:cubicBezTo>
                  <a:pt x="3988" y="373"/>
                  <a:pt x="3987" y="368"/>
                  <a:pt x="3984" y="364"/>
                </a:cubicBezTo>
                <a:cubicBezTo>
                  <a:pt x="3982" y="360"/>
                  <a:pt x="3978" y="356"/>
                  <a:pt x="3973" y="353"/>
                </a:cubicBezTo>
                <a:cubicBezTo>
                  <a:pt x="3969" y="350"/>
                  <a:pt x="3964" y="347"/>
                  <a:pt x="3957" y="344"/>
                </a:cubicBezTo>
                <a:cubicBezTo>
                  <a:pt x="3951" y="342"/>
                  <a:pt x="3945" y="339"/>
                  <a:pt x="3937" y="336"/>
                </a:cubicBezTo>
                <a:cubicBezTo>
                  <a:pt x="3928" y="333"/>
                  <a:pt x="3919" y="329"/>
                  <a:pt x="3911" y="325"/>
                </a:cubicBezTo>
                <a:cubicBezTo>
                  <a:pt x="3904" y="321"/>
                  <a:pt x="3898" y="316"/>
                  <a:pt x="3893" y="311"/>
                </a:cubicBezTo>
                <a:cubicBezTo>
                  <a:pt x="3888" y="306"/>
                  <a:pt x="3884" y="300"/>
                  <a:pt x="3881" y="294"/>
                </a:cubicBezTo>
                <a:cubicBezTo>
                  <a:pt x="3879" y="288"/>
                  <a:pt x="3878" y="280"/>
                  <a:pt x="3878" y="272"/>
                </a:cubicBezTo>
                <a:cubicBezTo>
                  <a:pt x="3878" y="261"/>
                  <a:pt x="3880" y="252"/>
                  <a:pt x="3885" y="244"/>
                </a:cubicBezTo>
                <a:cubicBezTo>
                  <a:pt x="3890" y="236"/>
                  <a:pt x="3896" y="229"/>
                  <a:pt x="3904" y="224"/>
                </a:cubicBezTo>
                <a:cubicBezTo>
                  <a:pt x="3912" y="218"/>
                  <a:pt x="3921" y="214"/>
                  <a:pt x="3931" y="211"/>
                </a:cubicBezTo>
                <a:cubicBezTo>
                  <a:pt x="3941" y="209"/>
                  <a:pt x="3952" y="207"/>
                  <a:pt x="3963" y="207"/>
                </a:cubicBezTo>
                <a:cubicBezTo>
                  <a:pt x="3982" y="207"/>
                  <a:pt x="3999" y="211"/>
                  <a:pt x="4015" y="217"/>
                </a:cubicBezTo>
                <a:cubicBezTo>
                  <a:pt x="4015" y="253"/>
                  <a:pt x="4015" y="253"/>
                  <a:pt x="4015" y="253"/>
                </a:cubicBezTo>
                <a:cubicBezTo>
                  <a:pt x="3998" y="243"/>
                  <a:pt x="3979" y="237"/>
                  <a:pt x="3958" y="237"/>
                </a:cubicBezTo>
                <a:cubicBezTo>
                  <a:pt x="3951" y="237"/>
                  <a:pt x="3945" y="238"/>
                  <a:pt x="3940" y="240"/>
                </a:cubicBezTo>
                <a:cubicBezTo>
                  <a:pt x="3935" y="241"/>
                  <a:pt x="3930" y="243"/>
                  <a:pt x="3926" y="246"/>
                </a:cubicBezTo>
                <a:cubicBezTo>
                  <a:pt x="3922" y="249"/>
                  <a:pt x="3919" y="252"/>
                  <a:pt x="3917" y="256"/>
                </a:cubicBezTo>
                <a:cubicBezTo>
                  <a:pt x="3915" y="260"/>
                  <a:pt x="3914" y="264"/>
                  <a:pt x="3914" y="269"/>
                </a:cubicBezTo>
                <a:cubicBezTo>
                  <a:pt x="3914" y="274"/>
                  <a:pt x="3915" y="279"/>
                  <a:pt x="3917" y="283"/>
                </a:cubicBezTo>
                <a:cubicBezTo>
                  <a:pt x="3919" y="287"/>
                  <a:pt x="3923" y="291"/>
                  <a:pt x="3927" y="294"/>
                </a:cubicBezTo>
                <a:cubicBezTo>
                  <a:pt x="3931" y="297"/>
                  <a:pt x="3936" y="299"/>
                  <a:pt x="3941" y="302"/>
                </a:cubicBezTo>
                <a:cubicBezTo>
                  <a:pt x="3947" y="304"/>
                  <a:pt x="3954" y="307"/>
                  <a:pt x="3961" y="310"/>
                </a:cubicBezTo>
                <a:cubicBezTo>
                  <a:pt x="3971" y="314"/>
                  <a:pt x="3980" y="318"/>
                  <a:pt x="3988" y="322"/>
                </a:cubicBezTo>
                <a:cubicBezTo>
                  <a:pt x="3996" y="326"/>
                  <a:pt x="4002" y="330"/>
                  <a:pt x="4008" y="335"/>
                </a:cubicBezTo>
                <a:cubicBezTo>
                  <a:pt x="4013" y="340"/>
                  <a:pt x="4017" y="346"/>
                  <a:pt x="4020" y="352"/>
                </a:cubicBezTo>
                <a:cubicBezTo>
                  <a:pt x="4023" y="359"/>
                  <a:pt x="4025" y="367"/>
                  <a:pt x="4025" y="376"/>
                </a:cubicBezTo>
                <a:cubicBezTo>
                  <a:pt x="4025" y="387"/>
                  <a:pt x="4022" y="396"/>
                  <a:pt x="4018" y="404"/>
                </a:cubicBezTo>
                <a:cubicBezTo>
                  <a:pt x="4013" y="412"/>
                  <a:pt x="4006" y="419"/>
                  <a:pt x="3998" y="425"/>
                </a:cubicBezTo>
                <a:cubicBezTo>
                  <a:pt x="3990" y="430"/>
                  <a:pt x="3981" y="434"/>
                  <a:pt x="3970" y="436"/>
                </a:cubicBezTo>
                <a:cubicBezTo>
                  <a:pt x="3959" y="439"/>
                  <a:pt x="3948" y="440"/>
                  <a:pt x="3937" y="440"/>
                </a:cubicBezTo>
                <a:cubicBezTo>
                  <a:pt x="3914" y="440"/>
                  <a:pt x="3894" y="436"/>
                  <a:pt x="3877" y="4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367"/>
            <a:endParaRPr lang="en-US" sz="1765">
              <a:solidFill>
                <a:srgbClr val="6E6E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" y="3"/>
            <a:ext cx="12181172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61929" y="1281802"/>
            <a:ext cx="11165633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4267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296" y="110932"/>
            <a:ext cx="2167467" cy="1110827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160178" y="6320397"/>
            <a:ext cx="2874281" cy="49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51" tIns="60925" rIns="121851" bIns="609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CONFIDENTIAL  </a:t>
            </a:r>
            <a:br>
              <a:rPr lang="en-US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</a:br>
            <a:r>
              <a:rPr lang="en-US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© Copyright 201</a:t>
            </a:r>
            <a:r>
              <a:rPr lang="en-US" altLang="zh-TW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4</a:t>
            </a:r>
            <a:r>
              <a:rPr lang="en-US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. Aruba Networks, Inc. All rights reserved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5475" y="2051647"/>
            <a:ext cx="11152087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895819" y="5889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1922" y="2511545"/>
            <a:ext cx="2572531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 and Date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1923" y="3104213"/>
            <a:ext cx="1016576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104835862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_whit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" y="3"/>
            <a:ext cx="12181172" cy="68579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895819" y="58894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sp>
        <p:nvSpPr>
          <p:cNvPr id="14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61929" y="1281802"/>
            <a:ext cx="11165633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4267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5475" y="2051647"/>
            <a:ext cx="11152087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1922" y="2511545"/>
            <a:ext cx="2572531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 and Date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1923" y="3104213"/>
            <a:ext cx="1016576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Disclaimer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21" y="110933"/>
            <a:ext cx="2155275" cy="1143169"/>
          </a:xfrm>
          <a:prstGeom prst="rect">
            <a:avLst/>
          </a:prstGeom>
        </p:spPr>
      </p:pic>
      <p:sp>
        <p:nvSpPr>
          <p:cNvPr id="13" name="Text Box 15"/>
          <p:cNvSpPr txBox="1">
            <a:spLocks noChangeArrowheads="1"/>
          </p:cNvSpPr>
          <p:nvPr userDrawn="1"/>
        </p:nvSpPr>
        <p:spPr bwMode="auto">
          <a:xfrm>
            <a:off x="160178" y="6320397"/>
            <a:ext cx="2874281" cy="49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51" tIns="60925" rIns="121851" bIns="609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CONFIDENTIAL  </a:t>
            </a:r>
            <a:br>
              <a:rPr lang="en-US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</a:br>
            <a:r>
              <a:rPr lang="en-US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© Copyright 201</a:t>
            </a:r>
            <a:r>
              <a:rPr lang="en-US" altLang="zh-TW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4</a:t>
            </a:r>
            <a:r>
              <a:rPr lang="en-US" sz="8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. Aruba Networks,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27988624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Slide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" y="2385"/>
            <a:ext cx="12181172" cy="6853233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6637867" y="6393279"/>
            <a:ext cx="5635413" cy="30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51" tIns="60925" rIns="121851" bIns="609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CONFIDENTIAL  © Copyright 201</a:t>
            </a:r>
            <a:r>
              <a:rPr lang="en-US" altLang="zh-TW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4</a:t>
            </a:r>
            <a:r>
              <a:rPr lang="en-US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. Aruba Networks, Inc. All rights reserved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184" y="132889"/>
            <a:ext cx="2167467" cy="11108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976282" y="826168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0936" y="1088777"/>
            <a:ext cx="6135304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61929" y="1281802"/>
            <a:ext cx="11165633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4267" b="0" i="0" cap="none" baseline="0">
                <a:solidFill>
                  <a:srgbClr val="DF6A2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5475" y="2051647"/>
            <a:ext cx="11152087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1922" y="2511545"/>
            <a:ext cx="2572531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Time and Date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1923" y="3104213"/>
            <a:ext cx="1016576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170972074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2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976282" y="826168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0936" y="1088777"/>
            <a:ext cx="613530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61929" y="1281802"/>
            <a:ext cx="11165633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4267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5475" y="2051647"/>
            <a:ext cx="11152087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1922" y="2511545"/>
            <a:ext cx="2572531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 and Date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1923" y="3104213"/>
            <a:ext cx="1016576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Disclaimer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296" y="110932"/>
            <a:ext cx="2167467" cy="1110827"/>
          </a:xfrm>
          <a:prstGeom prst="rect">
            <a:avLst/>
          </a:prstGeom>
        </p:spPr>
      </p:pic>
      <p:sp>
        <p:nvSpPr>
          <p:cNvPr id="17" name="Text Box 15"/>
          <p:cNvSpPr txBox="1">
            <a:spLocks noChangeArrowheads="1"/>
          </p:cNvSpPr>
          <p:nvPr userDrawn="1"/>
        </p:nvSpPr>
        <p:spPr bwMode="auto">
          <a:xfrm>
            <a:off x="6637867" y="6393279"/>
            <a:ext cx="5635413" cy="30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51" tIns="60925" rIns="121851" bIns="609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CONFIDENTIAL  © Copyright 201</a:t>
            </a:r>
            <a:r>
              <a:rPr lang="en-US" altLang="zh-TW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4</a:t>
            </a:r>
            <a:r>
              <a:rPr lang="en-US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. Aruba Networks,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9256613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7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3_whit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" y="0"/>
            <a:ext cx="12180229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976282" y="826168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0936" y="1088777"/>
            <a:ext cx="613530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61929" y="1281802"/>
            <a:ext cx="11165633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4267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5475" y="2051647"/>
            <a:ext cx="11152087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1922" y="2511545"/>
            <a:ext cx="2572531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 and Date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1923" y="3104213"/>
            <a:ext cx="1016576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Disclaimer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521" y="110933"/>
            <a:ext cx="2155275" cy="1143169"/>
          </a:xfrm>
          <a:prstGeom prst="rect">
            <a:avLst/>
          </a:prstGeom>
        </p:spPr>
      </p:pic>
      <p:sp>
        <p:nvSpPr>
          <p:cNvPr id="18" name="Text Box 15"/>
          <p:cNvSpPr txBox="1">
            <a:spLocks noChangeArrowheads="1"/>
          </p:cNvSpPr>
          <p:nvPr userDrawn="1"/>
        </p:nvSpPr>
        <p:spPr bwMode="auto">
          <a:xfrm>
            <a:off x="6637867" y="6393279"/>
            <a:ext cx="5635413" cy="30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51" tIns="60925" rIns="121851" bIns="609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CONFIDENTIAL  © Copyright 201</a:t>
            </a:r>
            <a:r>
              <a:rPr lang="en-US" altLang="zh-TW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4</a:t>
            </a:r>
            <a:r>
              <a:rPr lang="en-US" sz="1200" dirty="0">
                <a:solidFill>
                  <a:srgbClr val="FFFFFF"/>
                </a:solidFill>
                <a:ea typeface="ＭＳ Ｐゴシック" pitchFamily="1" charset="-128"/>
                <a:cs typeface="Arial" charset="0"/>
              </a:rPr>
              <a:t>. Aruba Networks,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3655971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_Oran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12192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66050" y="1445893"/>
            <a:ext cx="10951732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66044" y="168973"/>
            <a:ext cx="9821333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4076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12192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6044" y="168973"/>
            <a:ext cx="9821333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66044" y="1399431"/>
            <a:ext cx="10058400" cy="43307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Sub headline is 24pt Arial bold, Text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921345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12192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585584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6245526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66044" y="168973"/>
            <a:ext cx="9821333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8233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12192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585584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6044" y="168973"/>
            <a:ext cx="9821333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0328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12192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6245526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66044" y="168973"/>
            <a:ext cx="9821333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3892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12192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66044" y="168973"/>
            <a:ext cx="9821333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4405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66050" y="1445893"/>
            <a:ext cx="10951732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2793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66044" y="1399431"/>
            <a:ext cx="10058400" cy="43307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Sub headline is 24pt Arial bold, Text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431119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585584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6245526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59402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43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585584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29225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6245526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497550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2192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000000">
                    <a:lumMod val="65000"/>
                    <a:lumOff val="35000"/>
                  </a:srgbClr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>
                  <a:lumMod val="65000"/>
                  <a:lumOff val="35000"/>
                </a:srgbClr>
              </a:solidFill>
              <a:ea typeface="ＭＳ Ｐゴシック" pitchFamily="1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31993" y="6223699"/>
            <a:ext cx="1069848" cy="56692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1271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Page_Dark Bl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66050" y="1445893"/>
            <a:ext cx="10951732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1"/>
              </a:buClr>
              <a:buFont typeface="Arial"/>
              <a:buChar char="•"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FFFFFF"/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8771" y="6244032"/>
            <a:ext cx="1069848" cy="56692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715540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FFFFFF"/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1989" y="8554260"/>
            <a:ext cx="1069848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5189" y="8757460"/>
            <a:ext cx="1069848" cy="5669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8771" y="6244032"/>
            <a:ext cx="1069848" cy="566928"/>
          </a:xfrm>
          <a:prstGeom prst="rect">
            <a:avLst/>
          </a:prstGeom>
        </p:spPr>
      </p:pic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66044" y="1399431"/>
            <a:ext cx="10058400" cy="43307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Sub headline is 24pt Arial bold, Text 1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23924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FFFFFF"/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1989" y="8554260"/>
            <a:ext cx="1069848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5189" y="8757460"/>
            <a:ext cx="1069848" cy="566928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585584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6276882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8771" y="6244032"/>
            <a:ext cx="1069848" cy="56692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7561328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FFFFFF"/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1989" y="8554260"/>
            <a:ext cx="1069848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5189" y="8757460"/>
            <a:ext cx="1069848" cy="566928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585584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8771" y="6244032"/>
            <a:ext cx="1069848" cy="566928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306630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FFFFFF"/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1989" y="8554260"/>
            <a:ext cx="1069848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5189" y="8757460"/>
            <a:ext cx="1069848" cy="56692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6276882" y="1540949"/>
            <a:ext cx="5359905" cy="4258743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rgbClr val="FFFFFF"/>
                </a:solidFill>
              </a:defRPr>
            </a:lvl1pPr>
            <a:lvl2pPr>
              <a:defRPr sz="3200">
                <a:solidFill>
                  <a:srgbClr val="FFFFFF"/>
                </a:solidFill>
              </a:defRPr>
            </a:lvl2pPr>
            <a:lvl3pPr>
              <a:defRPr sz="2667">
                <a:solidFill>
                  <a:srgbClr val="FFFFFF"/>
                </a:solidFill>
              </a:defRPr>
            </a:lvl3pPr>
            <a:lvl4pPr>
              <a:defRPr sz="2400">
                <a:solidFill>
                  <a:srgbClr val="FFFFFF"/>
                </a:solidFill>
              </a:defRPr>
            </a:lvl4pPr>
            <a:lvl5pPr>
              <a:defRPr sz="2400">
                <a:solidFill>
                  <a:srgbClr val="FFFFFF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8771" y="6244032"/>
            <a:ext cx="1069848" cy="56692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0140023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12192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26385" y="6187017"/>
            <a:ext cx="1122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400959" y="6338635"/>
            <a:ext cx="608388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33" dirty="0">
                <a:solidFill>
                  <a:srgbClr val="FFFFFF"/>
                </a:solidFill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ＭＳ Ｐゴシック" pitchFamily="1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8771" y="6244032"/>
            <a:ext cx="1069848" cy="56692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66044" y="247375"/>
            <a:ext cx="112268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3733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43255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0064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370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navy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45015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_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773667" y="2572324"/>
            <a:ext cx="5124387" cy="7994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2800" b="1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694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3883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083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7772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6000" b="0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97506300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_navy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773667" y="2572324"/>
            <a:ext cx="5124387" cy="7994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2800" b="1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694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3883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083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7772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r>
              <a:rPr lang="en-US" sz="6000" b="0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55893406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85574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5029201" cy="6858000"/>
          </a:xfrm>
          <a:prstGeom prst="rect">
            <a:avLst/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7" tIns="91427" rIns="91427" bIns="91427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3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73204" y="1873406"/>
            <a:ext cx="4683513" cy="490654"/>
          </a:xfrm>
          <a:prstGeom prst="rect">
            <a:avLst/>
          </a:prstGeom>
          <a:noFill/>
        </p:spPr>
        <p:txBody>
          <a:bodyPr vert="horz" wrap="square" lIns="91427" tIns="91427" rIns="91427" bIns="91427" rtlCol="0" anchor="t">
            <a:noAutofit/>
          </a:bodyPr>
          <a:lstStyle/>
          <a:p>
            <a:pPr marL="0" marR="0" lvl="0" indent="0" algn="l" defTabSz="1087891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72C6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all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MODERN WORKPLACE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28601" y="2419817"/>
            <a:ext cx="4633333" cy="1929181"/>
          </a:xfrm>
          <a:noFill/>
        </p:spPr>
        <p:txBody>
          <a:bodyPr vert="horz" lIns="137160" tIns="91440" rIns="91440" bIns="0" rtlCol="0" anchor="b" anchorCtr="0">
            <a:normAutofit/>
          </a:bodyPr>
          <a:lstStyle>
            <a:lvl1pPr marL="0" algn="l" defTabSz="10878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cap="all" spc="-100" baseline="0" dirty="0">
                <a:solidFill>
                  <a:schemeClr val="accent1"/>
                </a:solidFill>
                <a:latin typeface="+mn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1563" y="5778121"/>
            <a:ext cx="3784600" cy="889380"/>
          </a:xfrm>
        </p:spPr>
        <p:txBody>
          <a:bodyPr lIns="137160" tIns="91440" rIns="137160" bIns="1371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281620" indent="0">
              <a:buNone/>
              <a:defRPr sz="2000">
                <a:solidFill>
                  <a:schemeClr val="bg1"/>
                </a:solidFill>
              </a:defRPr>
            </a:lvl2pPr>
            <a:lvl3pPr marL="588360" indent="0">
              <a:buNone/>
              <a:defRPr sz="2000">
                <a:solidFill>
                  <a:schemeClr val="bg1"/>
                </a:solidFill>
              </a:defRPr>
            </a:lvl3pPr>
            <a:lvl4pPr marL="869980" indent="0">
              <a:buNone/>
              <a:defRPr sz="2000">
                <a:solidFill>
                  <a:schemeClr val="bg1"/>
                </a:solidFill>
              </a:defRPr>
            </a:lvl4pPr>
            <a:lvl5pPr marL="1105322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8" y="247934"/>
            <a:ext cx="1737792" cy="6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3851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4127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266700"/>
            <a:ext cx="5865813" cy="1333500"/>
          </a:xfrm>
        </p:spPr>
        <p:txBody>
          <a:bodyPr rIns="137160"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553201"/>
            <a:ext cx="5865814" cy="304800"/>
          </a:xfrm>
        </p:spPr>
        <p:txBody>
          <a:bodyPr/>
          <a:lstStyle/>
          <a:p>
            <a:pPr marL="0" marR="0" lvl="0" indent="0" algn="l" defTabSz="1087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087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CFB-7C71-4E89-89D2-7BBA40B7BF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r" defTabSz="1087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4414" y="0"/>
            <a:ext cx="60975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1" y="1600200"/>
            <a:ext cx="5408613" cy="4876800"/>
          </a:xfrm>
        </p:spPr>
        <p:txBody>
          <a:bodyPr rIns="13716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4557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087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CFB-7C71-4E89-89D2-7BBA40B7BF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r" defTabSz="1087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28600" y="6553202"/>
            <a:ext cx="5865814" cy="304801"/>
          </a:xfrm>
        </p:spPr>
        <p:txBody>
          <a:bodyPr/>
          <a:lstStyle/>
          <a:p>
            <a:pPr marL="0" marR="0" lvl="0" indent="0" algn="l" defTabSz="1087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" y="0"/>
            <a:ext cx="60975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633" y="266700"/>
            <a:ext cx="5368668" cy="13335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1613" y="1600200"/>
            <a:ext cx="5373688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3080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37160" rIns="137160" bIns="137160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28600" y="1600201"/>
            <a:ext cx="11812548" cy="4577051"/>
          </a:xfrm>
        </p:spPr>
        <p:txBody>
          <a:bodyPr lIns="137160" rIns="137160" bIns="13716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CFB-7C71-4E89-89D2-7BBA40B7BF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r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>
          <a:xfrm>
            <a:off x="228601" y="6553202"/>
            <a:ext cx="11201400" cy="304801"/>
          </a:xfrm>
        </p:spPr>
        <p:txBody>
          <a:bodyPr/>
          <a:lstStyle/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1730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37160" rIns="137160" bIns="137160" anchor="t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CFB-7C71-4E89-89D2-7BBA40B7BF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r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6"/>
          </p:nvPr>
        </p:nvSpPr>
        <p:spPr>
          <a:xfrm>
            <a:off x="228601" y="6553202"/>
            <a:ext cx="11201400" cy="304801"/>
          </a:xfrm>
        </p:spPr>
        <p:txBody>
          <a:bodyPr/>
          <a:lstStyle/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4371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228601" y="6553202"/>
            <a:ext cx="11201400" cy="304801"/>
          </a:xfrm>
        </p:spPr>
        <p:txBody>
          <a:bodyPr/>
          <a:lstStyle/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CFB-7C71-4E89-89D2-7BBA40B7BF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r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24532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37160" tIns="91440" rIns="137160" bIns="13716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1" y="6553202"/>
            <a:ext cx="11201400" cy="304801"/>
          </a:xfrm>
        </p:spPr>
        <p:txBody>
          <a:bodyPr/>
          <a:lstStyle/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29ABE-044A-472F-86F1-BEFBB904A5C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r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28600" y="1597152"/>
            <a:ext cx="3840480" cy="3254248"/>
          </a:xfrm>
        </p:spPr>
        <p:txBody>
          <a:bodyPr lIns="137160" rIns="137160" bIns="137160">
            <a:normAutofit/>
          </a:bodyPr>
          <a:lstStyle>
            <a:lvl1pPr>
              <a:lnSpc>
                <a:spcPct val="100000"/>
              </a:lnSpc>
              <a:spcAft>
                <a:spcPts val="1200"/>
              </a:spcAft>
              <a:defRPr sz="2353"/>
            </a:lvl1pPr>
            <a:lvl2pPr>
              <a:lnSpc>
                <a:spcPct val="100000"/>
              </a:lnSpc>
              <a:spcAft>
                <a:spcPts val="1200"/>
              </a:spcAft>
              <a:defRPr sz="1765"/>
            </a:lvl2pPr>
            <a:lvl3pPr>
              <a:lnSpc>
                <a:spcPct val="100000"/>
              </a:lnSpc>
              <a:spcAft>
                <a:spcPts val="1200"/>
              </a:spcAft>
              <a:defRPr sz="1568"/>
            </a:lvl3pPr>
            <a:lvl4pPr>
              <a:lnSpc>
                <a:spcPct val="100000"/>
              </a:lnSpc>
              <a:spcAft>
                <a:spcPts val="1200"/>
              </a:spcAft>
              <a:defRPr sz="1372"/>
            </a:lvl4pPr>
            <a:lvl5pPr>
              <a:lnSpc>
                <a:spcPct val="100000"/>
              </a:lnSpc>
              <a:spcAft>
                <a:spcPts val="1200"/>
              </a:spcAft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4"/>
          </p:nvPr>
        </p:nvSpPr>
        <p:spPr>
          <a:xfrm>
            <a:off x="4151344" y="1597152"/>
            <a:ext cx="3840480" cy="3254248"/>
          </a:xfrm>
        </p:spPr>
        <p:txBody>
          <a:bodyPr lIns="137160" rIns="137160" bIns="137160"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2pPr>
              <a:lnSpc>
                <a:spcPct val="100000"/>
              </a:lnSpc>
              <a:spcAft>
                <a:spcPts val="1200"/>
              </a:spcAft>
              <a:defRPr/>
            </a:lvl2pPr>
            <a:lvl3pPr>
              <a:lnSpc>
                <a:spcPct val="100000"/>
              </a:lnSpc>
              <a:spcAft>
                <a:spcPts val="1200"/>
              </a:spcAft>
              <a:defRPr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5"/>
          </p:nvPr>
        </p:nvSpPr>
        <p:spPr>
          <a:xfrm>
            <a:off x="8074089" y="1597152"/>
            <a:ext cx="3840480" cy="3254248"/>
          </a:xfrm>
        </p:spPr>
        <p:txBody>
          <a:bodyPr lIns="137160" rIns="137160" bIns="137160"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2pPr>
              <a:lnSpc>
                <a:spcPct val="100000"/>
              </a:lnSpc>
              <a:spcAft>
                <a:spcPts val="1200"/>
              </a:spcAft>
              <a:defRPr/>
            </a:lvl2pPr>
            <a:lvl3pPr>
              <a:lnSpc>
                <a:spcPct val="100000"/>
              </a:lnSpc>
              <a:spcAft>
                <a:spcPts val="1200"/>
              </a:spcAft>
              <a:defRPr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  <a:lvl5pPr>
              <a:lnSpc>
                <a:spcPct val="100000"/>
              </a:lnSpc>
              <a:spcAft>
                <a:spcPts val="12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6"/>
          </p:nvPr>
        </p:nvSpPr>
        <p:spPr>
          <a:xfrm>
            <a:off x="228600" y="4851400"/>
            <a:ext cx="3840480" cy="1322832"/>
          </a:xfrm>
        </p:spPr>
        <p:txBody>
          <a:bodyPr lIns="137160" rIns="137160" bIns="137160"/>
          <a:lstStyle>
            <a:lvl1pPr>
              <a:lnSpc>
                <a:spcPct val="100000"/>
              </a:lnSpc>
              <a:spcAft>
                <a:spcPts val="1200"/>
              </a:spcAft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4151344" y="4851400"/>
            <a:ext cx="3840480" cy="1322832"/>
          </a:xfrm>
        </p:spPr>
        <p:txBody>
          <a:bodyPr lIns="137160" rIns="137160" bIns="137160"/>
          <a:lstStyle>
            <a:lvl1pPr>
              <a:lnSpc>
                <a:spcPct val="100000"/>
              </a:lnSpc>
              <a:spcAft>
                <a:spcPts val="1200"/>
              </a:spcAft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8"/>
          </p:nvPr>
        </p:nvSpPr>
        <p:spPr>
          <a:xfrm>
            <a:off x="8074089" y="4851400"/>
            <a:ext cx="3840480" cy="1322832"/>
          </a:xfrm>
        </p:spPr>
        <p:txBody>
          <a:bodyPr lIns="137160" rIns="137160" bIns="137160"/>
          <a:lstStyle>
            <a:lvl1pPr>
              <a:lnSpc>
                <a:spcPct val="100000"/>
              </a:lnSpc>
              <a:spcAft>
                <a:spcPts val="1200"/>
              </a:spcAft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6572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002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37160" rIns="137160" bIns="13716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12200" cy="1625600"/>
          </a:xfrm>
        </p:spPr>
        <p:txBody>
          <a:bodyPr lIns="137160" rIns="137160" bIns="13716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1" y="6553201"/>
            <a:ext cx="11201400" cy="304800"/>
          </a:xfrm>
        </p:spPr>
        <p:txBody>
          <a:bodyPr/>
          <a:lstStyle>
            <a:lvl1pPr>
              <a:defRPr dirty="0"/>
            </a:lvl1pPr>
          </a:lstStyle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729ABE-044A-472F-86F1-BEFBB904A5C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r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737373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/>
          </p:nvPr>
        </p:nvSpPr>
        <p:spPr>
          <a:xfrm>
            <a:off x="228599" y="3429001"/>
            <a:ext cx="3840480" cy="2740152"/>
          </a:xfrm>
        </p:spPr>
        <p:txBody>
          <a:bodyPr lIns="137160" rIns="137160" bIns="137160">
            <a:no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4"/>
          </p:nvPr>
        </p:nvSpPr>
        <p:spPr>
          <a:xfrm>
            <a:off x="4156709" y="3429001"/>
            <a:ext cx="3840480" cy="2740152"/>
          </a:xfrm>
        </p:spPr>
        <p:txBody>
          <a:bodyPr lIns="137160" rIns="137160" bIns="137160">
            <a:no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5"/>
          </p:nvPr>
        </p:nvSpPr>
        <p:spPr>
          <a:xfrm>
            <a:off x="8084820" y="3429001"/>
            <a:ext cx="3840480" cy="2740152"/>
          </a:xfrm>
        </p:spPr>
        <p:txBody>
          <a:bodyPr lIns="137160" rIns="137160" bIns="137160">
            <a:no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7752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_embed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266700"/>
            <a:ext cx="2469118" cy="261242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Content Placeholder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719" y="584200"/>
            <a:ext cx="9113283" cy="5689600"/>
          </a:xfrm>
          <a:prstGeom prst="rect">
            <a:avLst/>
          </a:prstGeom>
        </p:spPr>
      </p:pic>
      <p:sp>
        <p:nvSpPr>
          <p:cNvPr id="13" name="Media Placeholder 8"/>
          <p:cNvSpPr>
            <a:spLocks noGrp="1"/>
          </p:cNvSpPr>
          <p:nvPr>
            <p:ph type="media" sz="quarter" idx="11" hasCustomPrompt="1"/>
          </p:nvPr>
        </p:nvSpPr>
        <p:spPr>
          <a:xfrm>
            <a:off x="3268664" y="1135894"/>
            <a:ext cx="7956550" cy="451008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insert demo video</a:t>
            </a:r>
          </a:p>
        </p:txBody>
      </p:sp>
    </p:spTree>
    <p:extLst>
      <p:ext uri="{BB962C8B-B14F-4D97-AF65-F5344CB8AC3E}">
        <p14:creationId xmlns:p14="http://schemas.microsoft.com/office/powerpoint/2010/main" val="220586601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_lin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"/>
            <a:ext cx="8610600" cy="10287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584200"/>
            <a:ext cx="2844800" cy="177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581561"/>
            <a:ext cx="2844800" cy="177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575104"/>
            <a:ext cx="2844800" cy="1774600"/>
          </a:xfrm>
          <a:prstGeom prst="rect">
            <a:avLst/>
          </a:prstGeom>
        </p:spPr>
      </p:pic>
      <p:pic>
        <p:nvPicPr>
          <p:cNvPr id="8" name="Content Placeholder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209800"/>
            <a:ext cx="7969039" cy="46482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750821"/>
            <a:ext cx="7391400" cy="410718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screenshot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9010650" y="757113"/>
            <a:ext cx="2495550" cy="14049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screenshot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9010650" y="2751138"/>
            <a:ext cx="2495550" cy="140176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screenshot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9010650" y="4745831"/>
            <a:ext cx="2495550" cy="141208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screenshot</a:t>
            </a:r>
          </a:p>
        </p:txBody>
      </p:sp>
    </p:spTree>
    <p:extLst>
      <p:ext uri="{BB962C8B-B14F-4D97-AF65-F5344CB8AC3E}">
        <p14:creationId xmlns:p14="http://schemas.microsoft.com/office/powerpoint/2010/main" val="1980928683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722813" y="2788917"/>
            <a:ext cx="2743200" cy="914400"/>
          </a:xfrm>
        </p:spPr>
        <p:txBody>
          <a:bodyPr>
            <a:normAutofit/>
          </a:bodyPr>
          <a:lstStyle>
            <a:lvl1pPr marL="0" marR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US" sz="5998" b="0" kern="1200" spc="0" baseline="0"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4400" b="1" kern="1200" spc="0" baseline="0" dirty="0">
                <a:solidFill>
                  <a:schemeClr val="bg1"/>
                </a:solidFill>
                <a:latin typeface="+mn-lt"/>
                <a:ea typeface="Segoe UI Semibold" panose="020B0702040204020203" pitchFamily="34" charset="0"/>
                <a:cs typeface="Segoe UI Semibold" panose="020B0702040204020203" pitchFamily="34" charset="0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9376004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975">
          <p15:clr>
            <a:srgbClr val="5ACBF0"/>
          </p15:clr>
        </p15:guide>
        <p15:guide id="2" pos="3551">
          <p15:clr>
            <a:srgbClr val="5ACBF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w/black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-18892"/>
            <a:ext cx="6620157" cy="68923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 h 10000"/>
              <a:gd name="connsiteX0" fmla="*/ 0 w 10000"/>
              <a:gd name="connsiteY0" fmla="*/ 0 h 9997"/>
              <a:gd name="connsiteX1" fmla="*/ 5160 w 10000"/>
              <a:gd name="connsiteY1" fmla="*/ 24 h 9997"/>
              <a:gd name="connsiteX2" fmla="*/ 10000 w 10000"/>
              <a:gd name="connsiteY2" fmla="*/ 9997 h 9997"/>
              <a:gd name="connsiteX3" fmla="*/ 0 w 10000"/>
              <a:gd name="connsiteY3" fmla="*/ 9997 h 9997"/>
              <a:gd name="connsiteX4" fmla="*/ 0 w 10000"/>
              <a:gd name="connsiteY4" fmla="*/ 0 h 9997"/>
              <a:gd name="connsiteX0" fmla="*/ 0 w 9679"/>
              <a:gd name="connsiteY0" fmla="*/ 0 h 10027"/>
              <a:gd name="connsiteX1" fmla="*/ 5160 w 9679"/>
              <a:gd name="connsiteY1" fmla="*/ 24 h 10027"/>
              <a:gd name="connsiteX2" fmla="*/ 9679 w 9679"/>
              <a:gd name="connsiteY2" fmla="*/ 10027 h 10027"/>
              <a:gd name="connsiteX3" fmla="*/ 0 w 9679"/>
              <a:gd name="connsiteY3" fmla="*/ 10000 h 10027"/>
              <a:gd name="connsiteX4" fmla="*/ 0 w 9679"/>
              <a:gd name="connsiteY4" fmla="*/ 0 h 10027"/>
              <a:gd name="connsiteX0" fmla="*/ 0 w 10000"/>
              <a:gd name="connsiteY0" fmla="*/ 10 h 10010"/>
              <a:gd name="connsiteX1" fmla="*/ 5302 w 10000"/>
              <a:gd name="connsiteY1" fmla="*/ 0 h 10010"/>
              <a:gd name="connsiteX2" fmla="*/ 10000 w 10000"/>
              <a:gd name="connsiteY2" fmla="*/ 10010 h 10010"/>
              <a:gd name="connsiteX3" fmla="*/ 0 w 10000"/>
              <a:gd name="connsiteY3" fmla="*/ 9983 h 10010"/>
              <a:gd name="connsiteX4" fmla="*/ 0 w 10000"/>
              <a:gd name="connsiteY4" fmla="*/ 10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10">
                <a:moveTo>
                  <a:pt x="0" y="10"/>
                </a:moveTo>
                <a:lnTo>
                  <a:pt x="5302" y="0"/>
                </a:lnTo>
                <a:lnTo>
                  <a:pt x="10000" y="10010"/>
                </a:lnTo>
                <a:lnTo>
                  <a:pt x="0" y="9983"/>
                </a:lnTo>
                <a:lnTo>
                  <a:pt x="0" y="10"/>
                </a:lnTo>
                <a:close/>
              </a:path>
            </a:pathLst>
          </a:custGeom>
          <a:solidFill>
            <a:srgbClr val="000000">
              <a:alpha val="70000"/>
            </a:srgbClr>
          </a:solidFill>
        </p:spPr>
        <p:txBody>
          <a:bodyPr lIns="365760" tIns="137160" rIns="137160" bIns="1097280" anchor="b" anchorCtr="0">
            <a:noAutofit/>
          </a:bodyPr>
          <a:lstStyle>
            <a:lvl1pPr>
              <a:defRPr sz="5998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4824"/>
            <a:ext cx="12192000" cy="68783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icon to</a:t>
            </a:r>
            <a:br>
              <a:rPr lang="en-US" dirty="0"/>
            </a:br>
            <a:r>
              <a:rPr lang="en-US" dirty="0"/>
              <a:t>insert picture then</a:t>
            </a:r>
            <a:br>
              <a:rPr lang="en-US" dirty="0"/>
            </a:br>
            <a:r>
              <a:rPr lang="en-US" dirty="0"/>
              <a:t>send to back</a:t>
            </a:r>
          </a:p>
        </p:txBody>
      </p:sp>
    </p:spTree>
    <p:extLst>
      <p:ext uri="{BB962C8B-B14F-4D97-AF65-F5344CB8AC3E}">
        <p14:creationId xmlns:p14="http://schemas.microsoft.com/office/powerpoint/2010/main" val="102406032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w/black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-18892"/>
            <a:ext cx="6620157" cy="68923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 h 10000"/>
              <a:gd name="connsiteX0" fmla="*/ 0 w 10000"/>
              <a:gd name="connsiteY0" fmla="*/ 0 h 9997"/>
              <a:gd name="connsiteX1" fmla="*/ 5160 w 10000"/>
              <a:gd name="connsiteY1" fmla="*/ 24 h 9997"/>
              <a:gd name="connsiteX2" fmla="*/ 10000 w 10000"/>
              <a:gd name="connsiteY2" fmla="*/ 9997 h 9997"/>
              <a:gd name="connsiteX3" fmla="*/ 0 w 10000"/>
              <a:gd name="connsiteY3" fmla="*/ 9997 h 9997"/>
              <a:gd name="connsiteX4" fmla="*/ 0 w 10000"/>
              <a:gd name="connsiteY4" fmla="*/ 0 h 9997"/>
              <a:gd name="connsiteX0" fmla="*/ 0 w 9679"/>
              <a:gd name="connsiteY0" fmla="*/ 0 h 10027"/>
              <a:gd name="connsiteX1" fmla="*/ 5160 w 9679"/>
              <a:gd name="connsiteY1" fmla="*/ 24 h 10027"/>
              <a:gd name="connsiteX2" fmla="*/ 9679 w 9679"/>
              <a:gd name="connsiteY2" fmla="*/ 10027 h 10027"/>
              <a:gd name="connsiteX3" fmla="*/ 0 w 9679"/>
              <a:gd name="connsiteY3" fmla="*/ 10000 h 10027"/>
              <a:gd name="connsiteX4" fmla="*/ 0 w 9679"/>
              <a:gd name="connsiteY4" fmla="*/ 0 h 10027"/>
              <a:gd name="connsiteX0" fmla="*/ 0 w 10000"/>
              <a:gd name="connsiteY0" fmla="*/ 10 h 10010"/>
              <a:gd name="connsiteX1" fmla="*/ 5302 w 10000"/>
              <a:gd name="connsiteY1" fmla="*/ 0 h 10010"/>
              <a:gd name="connsiteX2" fmla="*/ 10000 w 10000"/>
              <a:gd name="connsiteY2" fmla="*/ 10010 h 10010"/>
              <a:gd name="connsiteX3" fmla="*/ 0 w 10000"/>
              <a:gd name="connsiteY3" fmla="*/ 9983 h 10010"/>
              <a:gd name="connsiteX4" fmla="*/ 0 w 10000"/>
              <a:gd name="connsiteY4" fmla="*/ 10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10">
                <a:moveTo>
                  <a:pt x="0" y="10"/>
                </a:moveTo>
                <a:lnTo>
                  <a:pt x="5302" y="0"/>
                </a:lnTo>
                <a:lnTo>
                  <a:pt x="10000" y="10010"/>
                </a:lnTo>
                <a:lnTo>
                  <a:pt x="0" y="9983"/>
                </a:lnTo>
                <a:lnTo>
                  <a:pt x="0" y="10"/>
                </a:lnTo>
                <a:close/>
              </a:path>
            </a:pathLst>
          </a:custGeom>
          <a:solidFill>
            <a:schemeClr val="accent1">
              <a:alpha val="88000"/>
            </a:schemeClr>
          </a:solidFill>
        </p:spPr>
        <p:txBody>
          <a:bodyPr lIns="365760" tIns="137160" rIns="137160" bIns="1097280" anchor="b" anchorCtr="0">
            <a:noAutofit/>
          </a:bodyPr>
          <a:lstStyle>
            <a:lvl1pPr>
              <a:defRPr sz="5998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4824"/>
            <a:ext cx="12192000" cy="68783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icon to</a:t>
            </a:r>
            <a:br>
              <a:rPr lang="en-US" dirty="0"/>
            </a:br>
            <a:r>
              <a:rPr lang="en-US" dirty="0"/>
              <a:t>insert picture then</a:t>
            </a:r>
            <a:br>
              <a:rPr lang="en-US" dirty="0"/>
            </a:br>
            <a:r>
              <a:rPr lang="en-US" dirty="0"/>
              <a:t>send to back</a:t>
            </a:r>
          </a:p>
        </p:txBody>
      </p:sp>
    </p:spTree>
    <p:extLst>
      <p:ext uri="{BB962C8B-B14F-4D97-AF65-F5344CB8AC3E}">
        <p14:creationId xmlns:p14="http://schemas.microsoft.com/office/powerpoint/2010/main" val="312860673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w/black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-18892"/>
            <a:ext cx="7899401" cy="68923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 h 10000"/>
              <a:gd name="connsiteX0" fmla="*/ 0 w 10000"/>
              <a:gd name="connsiteY0" fmla="*/ 0 h 9997"/>
              <a:gd name="connsiteX1" fmla="*/ 5160 w 10000"/>
              <a:gd name="connsiteY1" fmla="*/ 24 h 9997"/>
              <a:gd name="connsiteX2" fmla="*/ 10000 w 10000"/>
              <a:gd name="connsiteY2" fmla="*/ 9997 h 9997"/>
              <a:gd name="connsiteX3" fmla="*/ 0 w 10000"/>
              <a:gd name="connsiteY3" fmla="*/ 9997 h 9997"/>
              <a:gd name="connsiteX4" fmla="*/ 0 w 10000"/>
              <a:gd name="connsiteY4" fmla="*/ 0 h 9997"/>
              <a:gd name="connsiteX0" fmla="*/ 0 w 9679"/>
              <a:gd name="connsiteY0" fmla="*/ 0 h 10027"/>
              <a:gd name="connsiteX1" fmla="*/ 5160 w 9679"/>
              <a:gd name="connsiteY1" fmla="*/ 24 h 10027"/>
              <a:gd name="connsiteX2" fmla="*/ 9679 w 9679"/>
              <a:gd name="connsiteY2" fmla="*/ 10027 h 10027"/>
              <a:gd name="connsiteX3" fmla="*/ 0 w 9679"/>
              <a:gd name="connsiteY3" fmla="*/ 10000 h 10027"/>
              <a:gd name="connsiteX4" fmla="*/ 0 w 9679"/>
              <a:gd name="connsiteY4" fmla="*/ 0 h 10027"/>
              <a:gd name="connsiteX0" fmla="*/ 0 w 10000"/>
              <a:gd name="connsiteY0" fmla="*/ 10 h 10010"/>
              <a:gd name="connsiteX1" fmla="*/ 5302 w 10000"/>
              <a:gd name="connsiteY1" fmla="*/ 0 h 10010"/>
              <a:gd name="connsiteX2" fmla="*/ 10000 w 10000"/>
              <a:gd name="connsiteY2" fmla="*/ 10010 h 10010"/>
              <a:gd name="connsiteX3" fmla="*/ 0 w 10000"/>
              <a:gd name="connsiteY3" fmla="*/ 9983 h 10010"/>
              <a:gd name="connsiteX4" fmla="*/ 0 w 10000"/>
              <a:gd name="connsiteY4" fmla="*/ 10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10">
                <a:moveTo>
                  <a:pt x="0" y="10"/>
                </a:moveTo>
                <a:lnTo>
                  <a:pt x="5302" y="0"/>
                </a:lnTo>
                <a:lnTo>
                  <a:pt x="10000" y="10010"/>
                </a:lnTo>
                <a:lnTo>
                  <a:pt x="0" y="9983"/>
                </a:lnTo>
                <a:lnTo>
                  <a:pt x="0" y="1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</p:spPr>
        <p:txBody>
          <a:bodyPr lIns="365760" tIns="137160" rIns="137160" bIns="1097280" anchor="b" anchorCtr="0">
            <a:noAutofit/>
          </a:bodyPr>
          <a:lstStyle>
            <a:lvl1pPr>
              <a:defRPr sz="5998" spc="-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0313"/>
            <a:ext cx="12192000" cy="68783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on icon to</a:t>
            </a:r>
            <a:br>
              <a:rPr lang="en-US" dirty="0"/>
            </a:br>
            <a:r>
              <a:rPr lang="en-US" dirty="0"/>
              <a:t>insert picture then</a:t>
            </a:r>
            <a:br>
              <a:rPr lang="en-US" dirty="0"/>
            </a:br>
            <a:r>
              <a:rPr lang="en-US" dirty="0"/>
              <a:t>send to back</a:t>
            </a:r>
          </a:p>
        </p:txBody>
      </p:sp>
    </p:spTree>
    <p:extLst>
      <p:ext uri="{BB962C8B-B14F-4D97-AF65-F5344CB8AC3E}">
        <p14:creationId xmlns:p14="http://schemas.microsoft.com/office/powerpoint/2010/main" val="399162084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note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00201"/>
            <a:ext cx="11355228" cy="4572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speaker notes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" y="6238877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 sz="3700" spc="-6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 slide topic</a:t>
            </a:r>
          </a:p>
        </p:txBody>
      </p:sp>
    </p:spTree>
    <p:extLst>
      <p:ext uri="{BB962C8B-B14F-4D97-AF65-F5344CB8AC3E}">
        <p14:creationId xmlns:p14="http://schemas.microsoft.com/office/powerpoint/2010/main" val="112251259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icrosoft log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-junyo\Desktop\Dropbox\ZumTeam\Team_Resources\Design Resources\Microsoft Branding\Microsoft_Logo\MSFT_logo_rgb_C-Gray_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55" y="2880973"/>
            <a:ext cx="2980095" cy="10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266700" y="6444447"/>
            <a:ext cx="115951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452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97A7D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2015 Microsoft Corporation. All rights reserved.</a:t>
            </a:r>
            <a:endParaRPr kumimoji="0" lang="en-US" sz="800" b="0" i="0" u="none" strike="noStrike" kern="200" cap="none" spc="7" normalizeH="0" baseline="0" noProof="0" dirty="0">
              <a:ln>
                <a:noFill/>
              </a:ln>
              <a:solidFill>
                <a:srgbClr val="797A7D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7175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9" y="228602"/>
            <a:ext cx="11151917" cy="747897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9" y="1447799"/>
            <a:ext cx="11151917" cy="2043636"/>
          </a:xfrm>
          <a:prstGeom prst="rect">
            <a:avLst/>
          </a:prstGeom>
        </p:spPr>
        <p:txBody>
          <a:bodyPr/>
          <a:lstStyle>
            <a:lvl1pPr marL="284115" indent="-284115">
              <a:buFont typeface="Wingdings" pitchFamily="2" charset="2"/>
              <a:buChar char=""/>
              <a:defRPr sz="4000"/>
            </a:lvl1pPr>
            <a:lvl2pPr marL="517436" indent="-233323">
              <a:buFont typeface="Wingdings" pitchFamily="2" charset="2"/>
              <a:buChar char=""/>
              <a:defRPr>
                <a:latin typeface="+mn-lt"/>
              </a:defRPr>
            </a:lvl2pPr>
            <a:lvl3pPr marL="741236" indent="-223799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14243" indent="-173008">
              <a:buFont typeface="Wingdings" pitchFamily="2" charset="2"/>
              <a:buChar char=""/>
              <a:defRPr>
                <a:latin typeface="+mn-lt"/>
              </a:defRPr>
            </a:lvl4pPr>
            <a:lvl5pPr marL="1087251" indent="-173008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20836" y="6399557"/>
            <a:ext cx="560832" cy="219456"/>
          </a:xfrm>
          <a:prstGeom prst="rect">
            <a:avLst/>
          </a:prstGeom>
        </p:spPr>
        <p:txBody>
          <a:bodyPr lIns="121899" tIns="60949" rIns="121899" bIns="60949" anchor="ctr"/>
          <a:lstStyle>
            <a:lvl1pPr algn="l">
              <a:defRPr sz="160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1pPr>
          </a:lstStyle>
          <a:p>
            <a:pPr marL="0" marR="0" lvl="0" indent="0" algn="l" defTabSz="9144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B4C2D-45E2-4621-8491-2995EB46A67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100000">
                      <a:srgbClr val="797A7D"/>
                    </a:gs>
                    <a:gs pos="0">
                      <a:srgbClr val="797A7D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l" defTabSz="9144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797A7D"/>
                  </a:gs>
                  <a:gs pos="0">
                    <a:srgbClr val="797A7D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0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3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7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21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7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61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5" r:id="rId12"/>
    <p:sldLayoutId id="2147483726" r:id="rId13"/>
    <p:sldLayoutId id="2147483727" r:id="rId14"/>
    <p:sldLayoutId id="2147483728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3185591" y="4197351"/>
            <a:ext cx="4980516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851" tIns="60925" rIns="121851" bIns="60925"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99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</p:sldLayoutIdLst>
  <p:transition spd="med"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defRPr sz="3733" b="1">
          <a:solidFill>
            <a:schemeClr val="bg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defRPr sz="4267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defRPr sz="4267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defRPr sz="4267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400"/>
        </a:spcAft>
        <a:defRPr sz="4267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609238" algn="l" rtl="0" eaLnBrk="1" fontAlgn="base" hangingPunct="1">
        <a:spcBef>
          <a:spcPct val="0"/>
        </a:spcBef>
        <a:spcAft>
          <a:spcPct val="0"/>
        </a:spcAft>
        <a:defRPr sz="3467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1218480" algn="l" rtl="0" eaLnBrk="1" fontAlgn="base" hangingPunct="1">
        <a:spcBef>
          <a:spcPct val="0"/>
        </a:spcBef>
        <a:spcAft>
          <a:spcPct val="0"/>
        </a:spcAft>
        <a:defRPr sz="3467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827728" algn="l" rtl="0" eaLnBrk="1" fontAlgn="base" hangingPunct="1">
        <a:spcBef>
          <a:spcPct val="0"/>
        </a:spcBef>
        <a:spcAft>
          <a:spcPct val="0"/>
        </a:spcAft>
        <a:defRPr sz="3467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2436968" algn="l" rtl="0" eaLnBrk="1" fontAlgn="base" hangingPunct="1">
        <a:spcBef>
          <a:spcPct val="0"/>
        </a:spcBef>
        <a:spcAft>
          <a:spcPct val="0"/>
        </a:spcAft>
        <a:defRPr sz="3467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457189" indent="-457189" algn="l" rtl="0" eaLnBrk="1" fontAlgn="base" hangingPunct="1">
        <a:lnSpc>
          <a:spcPct val="95000"/>
        </a:lnSpc>
        <a:spcBef>
          <a:spcPts val="1333"/>
        </a:spcBef>
        <a:spcAft>
          <a:spcPct val="0"/>
        </a:spcAft>
        <a:buClr>
          <a:srgbClr val="FF9933"/>
        </a:buClr>
        <a:defRPr sz="32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630751" indent="-302676" algn="l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FF9933"/>
        </a:buClr>
        <a:buFont typeface="Lucida Grande" charset="0"/>
        <a:buChar char="–"/>
        <a:defRPr sz="2667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937661" indent="-302676" algn="l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526079" indent="-226478" algn="l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FF9933"/>
        </a:buClr>
        <a:buFont typeface="Times" charset="0"/>
        <a:buChar char="•"/>
        <a:defRPr sz="2133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826638" indent="-148163" algn="l" rtl="0" eaLnBrk="1" fontAlgn="base" hangingPunct="1">
        <a:lnSpc>
          <a:spcPct val="95000"/>
        </a:lnSpc>
        <a:spcBef>
          <a:spcPts val="400"/>
        </a:spcBef>
        <a:spcAft>
          <a:spcPct val="0"/>
        </a:spcAft>
        <a:buClr>
          <a:srgbClr val="FF9933"/>
        </a:buClr>
        <a:buFont typeface="Times" charset="0"/>
        <a:buChar char="•"/>
        <a:defRPr sz="2133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3350832" indent="-304619" algn="l" rtl="0" eaLnBrk="1" fontAlgn="base" hangingPunct="1">
        <a:spcBef>
          <a:spcPct val="20000"/>
        </a:spcBef>
        <a:spcAft>
          <a:spcPct val="0"/>
        </a:spcAft>
        <a:buChar char="»"/>
        <a:defRPr sz="2933">
          <a:solidFill>
            <a:schemeClr val="tx1"/>
          </a:solidFill>
          <a:latin typeface="+mn-lt"/>
          <a:ea typeface="+mn-ea"/>
        </a:defRPr>
      </a:lvl6pPr>
      <a:lvl7pPr marL="3960072" indent="-304619" algn="l" rtl="0" eaLnBrk="1" fontAlgn="base" hangingPunct="1">
        <a:spcBef>
          <a:spcPct val="20000"/>
        </a:spcBef>
        <a:spcAft>
          <a:spcPct val="0"/>
        </a:spcAft>
        <a:buChar char="»"/>
        <a:defRPr sz="2933">
          <a:solidFill>
            <a:schemeClr val="tx1"/>
          </a:solidFill>
          <a:latin typeface="+mn-lt"/>
          <a:ea typeface="+mn-ea"/>
        </a:defRPr>
      </a:lvl7pPr>
      <a:lvl8pPr marL="4569316" indent="-304619" algn="l" rtl="0" eaLnBrk="1" fontAlgn="base" hangingPunct="1">
        <a:spcBef>
          <a:spcPct val="20000"/>
        </a:spcBef>
        <a:spcAft>
          <a:spcPct val="0"/>
        </a:spcAft>
        <a:buChar char="»"/>
        <a:defRPr sz="2933">
          <a:solidFill>
            <a:schemeClr val="tx1"/>
          </a:solidFill>
          <a:latin typeface="+mn-lt"/>
          <a:ea typeface="+mn-ea"/>
        </a:defRPr>
      </a:lvl8pPr>
      <a:lvl9pPr marL="5178553" indent="-304619" algn="l" rtl="0" eaLnBrk="1" fontAlgn="base" hangingPunct="1">
        <a:spcBef>
          <a:spcPct val="20000"/>
        </a:spcBef>
        <a:spcAft>
          <a:spcPct val="0"/>
        </a:spcAft>
        <a:buChar char="»"/>
        <a:defRPr sz="29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38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80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28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68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08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54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88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35" algn="l" defTabSz="12184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93989"/>
            <a:ext cx="11696700" cy="1066460"/>
          </a:xfrm>
          <a:prstGeom prst="rect">
            <a:avLst/>
          </a:prstGeom>
        </p:spPr>
        <p:txBody>
          <a:bodyPr vert="horz" lIns="137160" tIns="91440" rIns="137160" bIns="137160" rtlCol="0" anchor="t">
            <a:noAutofit/>
          </a:bodyPr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28600" y="6553202"/>
            <a:ext cx="11201400" cy="304801"/>
          </a:xfrm>
          <a:prstGeom prst="rect">
            <a:avLst/>
          </a:prstGeom>
        </p:spPr>
        <p:txBody>
          <a:bodyPr vert="horz" lIns="182880" tIns="38089" rIns="76179" bIns="38089" rtlCol="0" anchor="ctr"/>
          <a:lstStyle>
            <a:lvl1pPr algn="l">
              <a:defRPr sz="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1087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228600" y="1600203"/>
            <a:ext cx="11696700" cy="4559531"/>
          </a:xfrm>
          <a:prstGeom prst="rect">
            <a:avLst/>
          </a:prstGeom>
        </p:spPr>
        <p:txBody>
          <a:bodyPr vert="horz" lIns="137160" tIns="91440" rIns="137160" bIns="13716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11430004" y="6553202"/>
            <a:ext cx="761999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r" defTabSz="10878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ACFB-7C71-4E89-89D2-7BBA40B7BFA9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 pitchFamily="34" charset="0"/>
                <a:cs typeface="Segoe UI" pitchFamily="34" charset="0"/>
              </a:rPr>
              <a:pPr marL="0" marR="0" lvl="0" indent="0" algn="r" defTabSz="10878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02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</p:sldLayoutIdLst>
  <p:transition>
    <p:fade/>
  </p:transition>
  <p:hf hdr="0" ftr="0" dt="0"/>
  <p:txStyles>
    <p:titleStyle>
      <a:lvl1pPr marL="0" algn="l" defTabSz="1087891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>
          <a:ln w="3175">
            <a:noFill/>
          </a:ln>
          <a:gradFill>
            <a:gsLst>
              <a:gs pos="1250">
                <a:schemeClr val="tx2"/>
              </a:gs>
              <a:gs pos="100000">
                <a:schemeClr val="tx2"/>
              </a:gs>
            </a:gsLst>
            <a:lin ang="5400000" scaled="0"/>
          </a:gradFill>
          <a:effectLst/>
          <a:latin typeface="+mj-lt"/>
          <a:ea typeface="+mn-ea"/>
          <a:cs typeface="Arial" charset="0"/>
        </a:defRPr>
      </a:lvl1pPr>
    </p:titleStyle>
    <p:bodyStyle>
      <a:lvl1pPr marL="0" indent="0" algn="l" defTabSz="1087891" rtl="0" eaLnBrk="1" latinLnBrk="0" hangingPunct="1">
        <a:spcBef>
          <a:spcPts val="1800"/>
        </a:spcBef>
        <a:buClr>
          <a:srgbClr val="0072C6"/>
        </a:buClr>
        <a:buSzPct val="100000"/>
        <a:buFont typeface="Wingdings" pitchFamily="2" charset="2"/>
        <a:buNone/>
        <a:defRPr sz="2353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75977" indent="-194357" algn="l" defTabSz="1087891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761562" indent="-173201" algn="l" defTabSz="1087891" rtl="0" eaLnBrk="1" latinLnBrk="0" hangingPunct="1">
        <a:spcBef>
          <a:spcPct val="20000"/>
        </a:spcBef>
        <a:buFont typeface="Arial" pitchFamily="34" charset="0"/>
        <a:buChar char="•"/>
        <a:defRPr sz="1568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047148" indent="-177169" algn="l" defTabSz="1087891" rtl="0" eaLnBrk="1" latinLnBrk="0" hangingPunct="1">
        <a:spcBef>
          <a:spcPct val="20000"/>
        </a:spcBef>
        <a:buFont typeface="Arial" pitchFamily="34" charset="0"/>
        <a:buChar char="–"/>
        <a:defRPr sz="1372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285136" indent="-179814" algn="l" defTabSz="1087891" rtl="0" eaLnBrk="1" latinLnBrk="0" hangingPunct="1">
        <a:spcBef>
          <a:spcPct val="20000"/>
        </a:spcBef>
        <a:buFont typeface="Arial" pitchFamily="34" charset="0"/>
        <a:buChar char="»"/>
        <a:defRPr sz="1372" kern="1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991701" indent="-271973" algn="l" defTabSz="108789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645" indent="-271973" algn="l" defTabSz="108789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592" indent="-271973" algn="l" defTabSz="108789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537" indent="-271973" algn="l" defTabSz="1087891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46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891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837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783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729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672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619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565" algn="l" defTabSz="108789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551">
          <p15:clr>
            <a:srgbClr val="5ACBF0"/>
          </p15:clr>
        </p15:guide>
        <p15:guide id="2" pos="2976">
          <p15:clr>
            <a:srgbClr val="5ACBF0"/>
          </p15:clr>
        </p15:guide>
        <p15:guide id="3" pos="2424">
          <p15:clr>
            <a:srgbClr val="5ACBF0"/>
          </p15:clr>
        </p15:guide>
        <p15:guide id="4" pos="1848">
          <p15:clr>
            <a:srgbClr val="5ACBF0"/>
          </p15:clr>
        </p15:guide>
        <p15:guide id="5" pos="1296">
          <p15:clr>
            <a:srgbClr val="5ACBF0"/>
          </p15:clr>
        </p15:guide>
        <p15:guide id="6" pos="720">
          <p15:clr>
            <a:srgbClr val="5ACBF0"/>
          </p15:clr>
        </p15:guide>
        <p15:guide id="7" pos="144">
          <p15:clr>
            <a:srgbClr val="5ACBF0"/>
          </p15:clr>
        </p15:guide>
        <p15:guide id="8" pos="4127">
          <p15:clr>
            <a:srgbClr val="5ACBF0"/>
          </p15:clr>
        </p15:guide>
        <p15:guide id="9" pos="4680">
          <p15:clr>
            <a:srgbClr val="5ACBF0"/>
          </p15:clr>
        </p15:guide>
        <p15:guide id="10" pos="5256">
          <p15:clr>
            <a:srgbClr val="5ACBF0"/>
          </p15:clr>
        </p15:guide>
        <p15:guide id="11" pos="5808">
          <p15:clr>
            <a:srgbClr val="5ACBF0"/>
          </p15:clr>
        </p15:guide>
        <p15:guide id="12" pos="6384">
          <p15:clr>
            <a:srgbClr val="5ACBF0"/>
          </p15:clr>
        </p15:guide>
        <p15:guide id="13" pos="6936">
          <p15:clr>
            <a:srgbClr val="5ACBF0"/>
          </p15:clr>
        </p15:guide>
        <p15:guide id="14" pos="7512">
          <p15:clr>
            <a:srgbClr val="5ACBF0"/>
          </p15:clr>
        </p15:guide>
        <p15:guide id="15" orient="horz" pos="168">
          <p15:clr>
            <a:srgbClr val="5ACBF0"/>
          </p15:clr>
        </p15:guide>
        <p15:guide id="16" orient="horz" pos="744">
          <p15:clr>
            <a:srgbClr val="5ACBF0"/>
          </p15:clr>
        </p15:guide>
        <p15:guide id="17" orient="horz" pos="1320">
          <p15:clr>
            <a:srgbClr val="5ACBF0"/>
          </p15:clr>
        </p15:guide>
        <p15:guide id="18" orient="horz" pos="1872">
          <p15:clr>
            <a:srgbClr val="5ACBF0"/>
          </p15:clr>
        </p15:guide>
        <p15:guide id="19" orient="horz" pos="2448">
          <p15:clr>
            <a:srgbClr val="5ACBF0"/>
          </p15:clr>
        </p15:guide>
        <p15:guide id="20" orient="horz" pos="3000">
          <p15:clr>
            <a:srgbClr val="5ACBF0"/>
          </p15:clr>
        </p15:guide>
        <p15:guide id="21" orient="horz" pos="3576">
          <p15:clr>
            <a:srgbClr val="5ACBF0"/>
          </p15:clr>
        </p15:guide>
        <p15:guide id="22" orient="horz" pos="4128">
          <p15:clr>
            <a:srgbClr val="5ACBF0"/>
          </p15:clr>
        </p15:guide>
        <p15:guide id="23" pos="240">
          <p15:clr>
            <a:srgbClr val="F26B43"/>
          </p15:clr>
        </p15:guide>
        <p15:guide id="24" pos="7440">
          <p15:clr>
            <a:srgbClr val="F26B43"/>
          </p15:clr>
        </p15:guide>
        <p15:guide id="25" orient="horz" pos="264">
          <p15:clr>
            <a:srgbClr val="F26B43"/>
          </p15:clr>
        </p15:guide>
        <p15:guide id="26" orient="horz" pos="4032">
          <p15:clr>
            <a:srgbClr val="F26B43"/>
          </p15:clr>
        </p15:guide>
        <p15:guide id="27" pos="3839">
          <p15:clr>
            <a:srgbClr val="F26B43"/>
          </p15:clr>
        </p15:guide>
        <p15:guide id="28" orient="horz" pos="2160">
          <p15:clr>
            <a:srgbClr val="F26B43"/>
          </p15:clr>
        </p15:guide>
        <p15:guide id="29" orient="horz" pos="816">
          <p15:clr>
            <a:srgbClr val="F26B43"/>
          </p15:clr>
        </p15:guide>
        <p15:guide id="30" orient="horz" pos="1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mbrava.com/pages/contact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Latest UC News and Developments</a:t>
            </a:r>
            <a:endParaRPr lang="en-GB" sz="4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7472" y="3911826"/>
            <a:ext cx="11503152" cy="2241839"/>
          </a:xfrm>
        </p:spPr>
        <p:txBody>
          <a:bodyPr>
            <a:normAutofit/>
          </a:bodyPr>
          <a:lstStyle/>
          <a:p>
            <a:br>
              <a:rPr lang="en-AU" dirty="0"/>
            </a:br>
            <a:r>
              <a:rPr lang="en-AU" dirty="0"/>
              <a:t>Craig Chiffers</a:t>
            </a:r>
          </a:p>
          <a:p>
            <a:r>
              <a:rPr lang="en-AU" dirty="0"/>
              <a:t>@</a:t>
            </a:r>
            <a:r>
              <a:rPr lang="en-AU" dirty="0" err="1"/>
              <a:t>cchiffers</a:t>
            </a:r>
            <a:endParaRPr lang="en-AU" dirty="0"/>
          </a:p>
        </p:txBody>
      </p:sp>
      <p:pic>
        <p:nvPicPr>
          <p:cNvPr id="1032" name="Picture 8" descr="Image result for twitter icon">
            <a:extLst>
              <a:ext uri="{FF2B5EF4-FFF2-40B4-BE49-F238E27FC236}">
                <a16:creationId xmlns:a16="http://schemas.microsoft.com/office/drawing/2014/main" id="{18E47F19-1DCA-4EDB-98E7-7D0139A70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00" y="4571485"/>
            <a:ext cx="496904" cy="49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5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F895AD8-5A15-41EB-A177-D34167F39996}"/>
              </a:ext>
            </a:extLst>
          </p:cNvPr>
          <p:cNvSpPr/>
          <p:nvPr/>
        </p:nvSpPr>
        <p:spPr>
          <a:xfrm>
            <a:off x="0" y="167525"/>
            <a:ext cx="12192000" cy="65264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F064B8-08CC-4C9B-9DCD-64D8F9030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619" y="2899290"/>
            <a:ext cx="3734518" cy="912395"/>
          </a:xfrm>
          <a:prstGeom prst="rect">
            <a:avLst/>
          </a:prstGeom>
        </p:spPr>
      </p:pic>
      <p:pic>
        <p:nvPicPr>
          <p:cNvPr id="5" name="Picture 2" descr="Image result for sonus logo">
            <a:extLst>
              <a:ext uri="{FF2B5EF4-FFF2-40B4-BE49-F238E27FC236}">
                <a16:creationId xmlns:a16="http://schemas.microsoft.com/office/drawing/2014/main" id="{D099D1B0-1F66-46F1-AEAA-E3B95B4C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37" y="1623337"/>
            <a:ext cx="3942125" cy="39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21F41B-0D35-48F8-B89C-DC0DDF02FAD0}"/>
              </a:ext>
            </a:extLst>
          </p:cNvPr>
          <p:cNvCxnSpPr/>
          <p:nvPr/>
        </p:nvCxnSpPr>
        <p:spPr>
          <a:xfrm>
            <a:off x="5730705" y="31550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mage result for genband logo transparent">
            <a:extLst>
              <a:ext uri="{FF2B5EF4-FFF2-40B4-BE49-F238E27FC236}">
                <a16:creationId xmlns:a16="http://schemas.microsoft.com/office/drawing/2014/main" id="{524141AD-3856-4913-8126-A8A1E3ED0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330" y="2822439"/>
            <a:ext cx="5258199" cy="106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4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C38D72-D633-4665-9748-EBFF6D9A9823}"/>
              </a:ext>
            </a:extLst>
          </p:cNvPr>
          <p:cNvSpPr/>
          <p:nvPr/>
        </p:nvSpPr>
        <p:spPr>
          <a:xfrm>
            <a:off x="397868" y="2017733"/>
            <a:ext cx="1074943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err="1"/>
              <a:t>SWe</a:t>
            </a:r>
            <a:r>
              <a:rPr lang="en-AU" b="1" dirty="0"/>
              <a:t> </a:t>
            </a:r>
            <a:r>
              <a:rPr lang="en-AU" b="1" dirty="0" err="1"/>
              <a:t>Lite</a:t>
            </a:r>
            <a:r>
              <a:rPr lang="en-AU" b="1" dirty="0"/>
              <a:t> Features</a:t>
            </a:r>
            <a:endParaRPr lang="en-AU" sz="1600" b="1" dirty="0"/>
          </a:p>
          <a:p>
            <a:endParaRPr lang="en-A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Capacity Increase: 1000 sessions, 5000 registrations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50 transcode/encrypted sessions in 1 vCPU, 1 GB 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IPv6, IPv4↔IPv6 interworking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VLAN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Multiple media streams, incl. video</a:t>
            </a:r>
          </a:p>
          <a:p>
            <a:br>
              <a:rPr lang="en-AU" sz="1600" dirty="0"/>
            </a:br>
            <a:r>
              <a:rPr lang="en-AU" b="1" dirty="0"/>
              <a:t>General SBC Edge Features</a:t>
            </a:r>
            <a:br>
              <a:rPr lang="en-AU" dirty="0"/>
            </a:b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SIP </a:t>
            </a:r>
            <a:r>
              <a:rPr lang="en-AU" sz="1600" dirty="0" err="1"/>
              <a:t>trunking</a:t>
            </a:r>
            <a:r>
              <a:rPr lang="en-AU" sz="1600" dirty="0"/>
              <a:t>-related SIP server failover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911 Call Pre-emption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Ethernet Redundancy (SBC 1000/2000 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SNMPv3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SFB / CCE Enhanced Security &amp;Ease Of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/>
              <a:t>Manual CCE Update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/>
              <a:t>Improved CCE provisioning for update window, hybrid sites, TLS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1600" dirty="0"/>
              <a:t>Proxy Server settings now in GUI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A5377D3-9242-46EC-8CF8-D388399A10A1}"/>
              </a:ext>
            </a:extLst>
          </p:cNvPr>
          <p:cNvSpPr/>
          <p:nvPr/>
        </p:nvSpPr>
        <p:spPr>
          <a:xfrm>
            <a:off x="7280299" y="2305302"/>
            <a:ext cx="4502199" cy="40415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8800" dirty="0"/>
              <a:t>Version</a:t>
            </a:r>
            <a:br>
              <a:rPr lang="en-AU" sz="8800" dirty="0"/>
            </a:br>
            <a:r>
              <a:rPr lang="en-AU" sz="8800" dirty="0"/>
              <a:t>7.0</a:t>
            </a:r>
            <a:br>
              <a:rPr lang="en-AU" sz="8800" dirty="0"/>
            </a:br>
            <a:r>
              <a:rPr lang="en-AU" dirty="0"/>
              <a:t>December 17</a:t>
            </a:r>
            <a:endParaRPr lang="en-AU" sz="8800" dirty="0"/>
          </a:p>
        </p:txBody>
      </p:sp>
      <p:pic>
        <p:nvPicPr>
          <p:cNvPr id="6" name="Picture 2" descr="Image result for sonus logo">
            <a:extLst>
              <a:ext uri="{FF2B5EF4-FFF2-40B4-BE49-F238E27FC236}">
                <a16:creationId xmlns:a16="http://schemas.microsoft.com/office/drawing/2014/main" id="{9A094A76-608E-441F-98F5-46D2D5CC2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68" y="213344"/>
            <a:ext cx="1562357" cy="156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2400" b="1" dirty="0"/>
              <a:t>Office Online Server (Office Web Apps) November 2017 Update Released</a:t>
            </a:r>
          </a:p>
          <a:p>
            <a:r>
              <a:rPr lang="en-AU" sz="2400" dirty="0"/>
              <a:t>Performance improvements</a:t>
            </a:r>
          </a:p>
          <a:p>
            <a:r>
              <a:rPr lang="en-AU" sz="2400" dirty="0"/>
              <a:t>Emoji support in Word Online</a:t>
            </a:r>
          </a:p>
          <a:p>
            <a:r>
              <a:rPr lang="en-AU" sz="2400" dirty="0"/>
              <a:t>Doubled time limit for audio recordings in OneNote Online</a:t>
            </a:r>
          </a:p>
          <a:p>
            <a:r>
              <a:rPr lang="en-AU" sz="2400" dirty="0"/>
              <a:t>Lots of bug fixes</a:t>
            </a:r>
          </a:p>
          <a:p>
            <a:endParaRPr lang="en-AU" sz="2400" b="1" dirty="0"/>
          </a:p>
          <a:p>
            <a:pPr marL="0" indent="0">
              <a:buNone/>
            </a:pPr>
            <a:r>
              <a:rPr lang="en-AU" sz="2400" b="1" dirty="0"/>
              <a:t>Notes:</a:t>
            </a:r>
          </a:p>
          <a:p>
            <a:r>
              <a:rPr lang="en-AU" sz="2400" dirty="0"/>
              <a:t>Customers can download the update via the volume licensing portal</a:t>
            </a:r>
          </a:p>
          <a:p>
            <a:r>
              <a:rPr lang="en-AU" sz="2400" dirty="0"/>
              <a:t>Requires previous version is removed first prior to install.</a:t>
            </a:r>
          </a:p>
          <a:p>
            <a:pPr marL="0" indent="0">
              <a:buNone/>
            </a:pPr>
            <a:endParaRPr lang="en-AU" sz="2400" b="1" dirty="0"/>
          </a:p>
          <a:p>
            <a:pPr marL="0" indent="0">
              <a:buNone/>
            </a:pPr>
            <a:br>
              <a:rPr lang="en-AU" sz="2400" b="1" dirty="0"/>
            </a:br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24" y="2011680"/>
            <a:ext cx="10782575" cy="4766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b="1" dirty="0"/>
              <a:t>Cloud Connector Edition 2.1 Announced</a:t>
            </a:r>
          </a:p>
          <a:p>
            <a:r>
              <a:rPr lang="en-AU" sz="2400" b="1" dirty="0"/>
              <a:t>Coexistence with SfB Server is dead</a:t>
            </a:r>
          </a:p>
          <a:p>
            <a:pPr lvl="1"/>
            <a:r>
              <a:rPr lang="en-AU" sz="2200" dirty="0"/>
              <a:t>No CCE and SfB Server co-existence – ever</a:t>
            </a:r>
          </a:p>
          <a:p>
            <a:pPr lvl="1"/>
            <a:r>
              <a:rPr lang="en-AU" sz="2200" dirty="0"/>
              <a:t>Alternatives: Split Domain Hybrid PSTN via SfB Server or Third Party Appliance</a:t>
            </a:r>
          </a:p>
          <a:p>
            <a:r>
              <a:rPr lang="en-AU" sz="2400" b="1" dirty="0"/>
              <a:t>Focus on managing CCE via Operations Management Suite:</a:t>
            </a:r>
          </a:p>
          <a:p>
            <a:pPr lvl="1"/>
            <a:r>
              <a:rPr lang="en-GB" sz="2200" dirty="0"/>
              <a:t>Key services to insure the solution is green and available</a:t>
            </a:r>
          </a:p>
          <a:p>
            <a:pPr lvl="1"/>
            <a:r>
              <a:rPr lang="en-GB" sz="2200" dirty="0"/>
              <a:t>Hardware utilization for the virtual machines</a:t>
            </a:r>
          </a:p>
          <a:p>
            <a:pPr lvl="1"/>
            <a:r>
              <a:rPr lang="en-GB" sz="2200" dirty="0"/>
              <a:t>Key statistics such in-bound and out bound calls to allow for fine tuning of resources</a:t>
            </a:r>
          </a:p>
          <a:p>
            <a:endParaRPr lang="en-GB" sz="2400" dirty="0"/>
          </a:p>
          <a:p>
            <a:pPr lvl="1"/>
            <a:endParaRPr lang="en-AU" sz="2200" b="1" dirty="0"/>
          </a:p>
          <a:p>
            <a:endParaRPr lang="en-AU" sz="2400" b="1" dirty="0"/>
          </a:p>
          <a:p>
            <a:endParaRPr lang="en-AU" sz="2400" b="1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B03491-D2CE-4F1C-85E1-AACCFE064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24" y="402740"/>
            <a:ext cx="4344600" cy="116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9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AE7D97-E925-4319-9426-2A9899756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58" y="536853"/>
            <a:ext cx="3222468" cy="79635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30DDF5-9A3D-4419-AADB-2C90E5E21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933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b="1" dirty="0" err="1"/>
              <a:t>Embrava</a:t>
            </a:r>
            <a:r>
              <a:rPr lang="en-AU" b="1" dirty="0"/>
              <a:t> Partner Program</a:t>
            </a:r>
          </a:p>
          <a:p>
            <a:r>
              <a:rPr lang="en-AU" sz="2000" dirty="0"/>
              <a:t>Partner Portal</a:t>
            </a:r>
          </a:p>
          <a:p>
            <a:r>
              <a:rPr lang="en-AU" sz="2000" dirty="0"/>
              <a:t>Lead Generation &amp; Nurturing Programs</a:t>
            </a:r>
          </a:p>
          <a:p>
            <a:r>
              <a:rPr lang="en-AU" sz="2000" dirty="0"/>
              <a:t>Deal Registration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sz="2000" dirty="0"/>
              <a:t>Register your interest as a reseller: </a:t>
            </a:r>
            <a:r>
              <a:rPr lang="en-AU" sz="2000" dirty="0">
                <a:hlinkClick r:id="rId3"/>
              </a:rPr>
              <a:t>https://embrava.com/pages/contact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400716-CB4F-4035-82B1-BE2D0392AA62}"/>
              </a:ext>
            </a:extLst>
          </p:cNvPr>
          <p:cNvSpPr/>
          <p:nvPr/>
        </p:nvSpPr>
        <p:spPr>
          <a:xfrm>
            <a:off x="0" y="3929826"/>
            <a:ext cx="12192000" cy="22127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1B5C39-125F-4FCB-9686-563A4E92BC59}"/>
              </a:ext>
            </a:extLst>
          </p:cNvPr>
          <p:cNvGrpSpPr/>
          <p:nvPr/>
        </p:nvGrpSpPr>
        <p:grpSpPr>
          <a:xfrm>
            <a:off x="2179113" y="4003773"/>
            <a:ext cx="7327855" cy="2138761"/>
            <a:chOff x="484621" y="1950670"/>
            <a:chExt cx="11321253" cy="3743475"/>
          </a:xfrm>
        </p:grpSpPr>
        <p:sp>
          <p:nvSpPr>
            <p:cNvPr id="30" name="AutoShape 2" descr="Image result for intermountain healthcare">
              <a:extLst>
                <a:ext uri="{FF2B5EF4-FFF2-40B4-BE49-F238E27FC236}">
                  <a16:creationId xmlns:a16="http://schemas.microsoft.com/office/drawing/2014/main" id="{3BCCAF46-8451-4E14-AA52-A099BED8405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09610" y="3507031"/>
              <a:ext cx="1172541" cy="117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47E0A0C-CB68-4309-9A35-224F7C140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111" y="1950670"/>
              <a:ext cx="2317858" cy="231785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AF564CD-59C0-40B2-B763-3A3DCB788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660" y="2004245"/>
              <a:ext cx="2777769" cy="2203462"/>
            </a:xfrm>
            <a:prstGeom prst="rect">
              <a:avLst/>
            </a:prstGeom>
          </p:spPr>
        </p:pic>
        <p:pic>
          <p:nvPicPr>
            <p:cNvPr id="33" name="Picture 32" descr="Blynclight Mini">
              <a:extLst>
                <a:ext uri="{FF2B5EF4-FFF2-40B4-BE49-F238E27FC236}">
                  <a16:creationId xmlns:a16="http://schemas.microsoft.com/office/drawing/2014/main" id="{1FB5E47A-61CC-4B38-AB4C-FACCE4C477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6466" y="2002933"/>
              <a:ext cx="1969627" cy="2206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Blynclight Wireless">
              <a:extLst>
                <a:ext uri="{FF2B5EF4-FFF2-40B4-BE49-F238E27FC236}">
                  <a16:creationId xmlns:a16="http://schemas.microsoft.com/office/drawing/2014/main" id="{A386DF32-A05C-449C-8A97-769665C59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8978" y="2047715"/>
              <a:ext cx="2700711" cy="211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19">
              <a:extLst>
                <a:ext uri="{FF2B5EF4-FFF2-40B4-BE49-F238E27FC236}">
                  <a16:creationId xmlns:a16="http://schemas.microsoft.com/office/drawing/2014/main" id="{8EDC587A-5718-467F-B971-6C45AAF64CDA}"/>
                </a:ext>
              </a:extLst>
            </p:cNvPr>
            <p:cNvSpPr/>
            <p:nvPr/>
          </p:nvSpPr>
          <p:spPr>
            <a:xfrm>
              <a:off x="489749" y="4362723"/>
              <a:ext cx="2455873" cy="427382"/>
            </a:xfrm>
            <a:custGeom>
              <a:avLst/>
              <a:gdLst>
                <a:gd name="connsiteX0" fmla="*/ 0 w 6926313"/>
                <a:gd name="connsiteY0" fmla="*/ 0 h 767255"/>
                <a:gd name="connsiteX1" fmla="*/ 6926313 w 6926313"/>
                <a:gd name="connsiteY1" fmla="*/ 0 h 767255"/>
                <a:gd name="connsiteX2" fmla="*/ 6926313 w 6926313"/>
                <a:gd name="connsiteY2" fmla="*/ 767255 h 767255"/>
                <a:gd name="connsiteX3" fmla="*/ 0 w 6926313"/>
                <a:gd name="connsiteY3" fmla="*/ 767255 h 767255"/>
                <a:gd name="connsiteX4" fmla="*/ 0 w 6926313"/>
                <a:gd name="connsiteY4" fmla="*/ 0 h 767255"/>
                <a:gd name="connsiteX0" fmla="*/ 0 w 7231113"/>
                <a:gd name="connsiteY0" fmla="*/ 12700 h 779955"/>
                <a:gd name="connsiteX1" fmla="*/ 7231113 w 7231113"/>
                <a:gd name="connsiteY1" fmla="*/ 0 h 779955"/>
                <a:gd name="connsiteX2" fmla="*/ 6926313 w 7231113"/>
                <a:gd name="connsiteY2" fmla="*/ 779955 h 779955"/>
                <a:gd name="connsiteX3" fmla="*/ 0 w 7231113"/>
                <a:gd name="connsiteY3" fmla="*/ 779955 h 779955"/>
                <a:gd name="connsiteX4" fmla="*/ 0 w 7231113"/>
                <a:gd name="connsiteY4" fmla="*/ 12700 h 77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1113" h="779955">
                  <a:moveTo>
                    <a:pt x="0" y="12700"/>
                  </a:moveTo>
                  <a:lnTo>
                    <a:pt x="7231113" y="0"/>
                  </a:lnTo>
                  <a:lnTo>
                    <a:pt x="6926313" y="779955"/>
                  </a:lnTo>
                  <a:lnTo>
                    <a:pt x="0" y="779955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24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 Placeholder 2">
              <a:extLst>
                <a:ext uri="{FF2B5EF4-FFF2-40B4-BE49-F238E27FC236}">
                  <a16:creationId xmlns:a16="http://schemas.microsoft.com/office/drawing/2014/main" id="{EA3B1B68-9ABB-4F03-834F-19DD446EE15B}"/>
                </a:ext>
              </a:extLst>
            </p:cNvPr>
            <p:cNvSpPr txBox="1">
              <a:spLocks/>
            </p:cNvSpPr>
            <p:nvPr/>
          </p:nvSpPr>
          <p:spPr>
            <a:xfrm>
              <a:off x="484621" y="4439211"/>
              <a:ext cx="2382028" cy="4471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1800">
                  <a:solidFill>
                    <a:schemeClr val="bg1"/>
                  </a:solidFill>
                  <a:latin typeface="Eras Medium ITC" panose="020B0602030504020804" pitchFamily="34" charset="0"/>
                </a:rPr>
                <a:t>Blynclight Standard</a:t>
              </a:r>
              <a:endParaRPr lang="en-US" sz="1800" dirty="0">
                <a:solidFill>
                  <a:schemeClr val="bg1"/>
                </a:solidFill>
                <a:latin typeface="Eras Medium ITC" panose="020B0602030504020804" pitchFamily="34" charset="0"/>
              </a:endParaRPr>
            </a:p>
          </p:txBody>
        </p:sp>
        <p:sp>
          <p:nvSpPr>
            <p:cNvPr id="37" name="Rectangle 19">
              <a:extLst>
                <a:ext uri="{FF2B5EF4-FFF2-40B4-BE49-F238E27FC236}">
                  <a16:creationId xmlns:a16="http://schemas.microsoft.com/office/drawing/2014/main" id="{31DD71B0-7D24-49EE-BA4D-9505BCB41FCE}"/>
                </a:ext>
              </a:extLst>
            </p:cNvPr>
            <p:cNvSpPr/>
            <p:nvPr/>
          </p:nvSpPr>
          <p:spPr>
            <a:xfrm>
              <a:off x="3469445" y="4362723"/>
              <a:ext cx="2455873" cy="427382"/>
            </a:xfrm>
            <a:custGeom>
              <a:avLst/>
              <a:gdLst>
                <a:gd name="connsiteX0" fmla="*/ 0 w 6926313"/>
                <a:gd name="connsiteY0" fmla="*/ 0 h 767255"/>
                <a:gd name="connsiteX1" fmla="*/ 6926313 w 6926313"/>
                <a:gd name="connsiteY1" fmla="*/ 0 h 767255"/>
                <a:gd name="connsiteX2" fmla="*/ 6926313 w 6926313"/>
                <a:gd name="connsiteY2" fmla="*/ 767255 h 767255"/>
                <a:gd name="connsiteX3" fmla="*/ 0 w 6926313"/>
                <a:gd name="connsiteY3" fmla="*/ 767255 h 767255"/>
                <a:gd name="connsiteX4" fmla="*/ 0 w 6926313"/>
                <a:gd name="connsiteY4" fmla="*/ 0 h 767255"/>
                <a:gd name="connsiteX0" fmla="*/ 0 w 7231113"/>
                <a:gd name="connsiteY0" fmla="*/ 12700 h 779955"/>
                <a:gd name="connsiteX1" fmla="*/ 7231113 w 7231113"/>
                <a:gd name="connsiteY1" fmla="*/ 0 h 779955"/>
                <a:gd name="connsiteX2" fmla="*/ 6926313 w 7231113"/>
                <a:gd name="connsiteY2" fmla="*/ 779955 h 779955"/>
                <a:gd name="connsiteX3" fmla="*/ 0 w 7231113"/>
                <a:gd name="connsiteY3" fmla="*/ 779955 h 779955"/>
                <a:gd name="connsiteX4" fmla="*/ 0 w 7231113"/>
                <a:gd name="connsiteY4" fmla="*/ 12700 h 77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1113" h="779955">
                  <a:moveTo>
                    <a:pt x="0" y="12700"/>
                  </a:moveTo>
                  <a:lnTo>
                    <a:pt x="7231113" y="0"/>
                  </a:lnTo>
                  <a:lnTo>
                    <a:pt x="6926313" y="779955"/>
                  </a:lnTo>
                  <a:lnTo>
                    <a:pt x="0" y="779955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24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 Placeholder 2">
              <a:extLst>
                <a:ext uri="{FF2B5EF4-FFF2-40B4-BE49-F238E27FC236}">
                  <a16:creationId xmlns:a16="http://schemas.microsoft.com/office/drawing/2014/main" id="{CA1DDF64-9E84-4E22-B274-79554F56A509}"/>
                </a:ext>
              </a:extLst>
            </p:cNvPr>
            <p:cNvSpPr txBox="1">
              <a:spLocks/>
            </p:cNvSpPr>
            <p:nvPr/>
          </p:nvSpPr>
          <p:spPr>
            <a:xfrm>
              <a:off x="3464317" y="4428704"/>
              <a:ext cx="2382028" cy="447195"/>
            </a:xfrm>
          </p:spPr>
          <p:txBody>
            <a:bodyPr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ras Medium ITC" panose="020B0602030504020804" pitchFamily="34" charset="0"/>
                  <a:ea typeface="+mn-ea"/>
                  <a:cs typeface="+mn-cs"/>
                </a:rPr>
                <a:t>Blynclight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ras Medium ITC" panose="020B0602030504020804" pitchFamily="34" charset="0"/>
                  <a:ea typeface="+mn-ea"/>
                  <a:cs typeface="+mn-cs"/>
                </a:rPr>
                <a:t> Plus</a:t>
              </a:r>
            </a:p>
          </p:txBody>
        </p:sp>
        <p:sp>
          <p:nvSpPr>
            <p:cNvPr id="39" name="Rectangle 19">
              <a:extLst>
                <a:ext uri="{FF2B5EF4-FFF2-40B4-BE49-F238E27FC236}">
                  <a16:creationId xmlns:a16="http://schemas.microsoft.com/office/drawing/2014/main" id="{BCEBE45E-7AB5-490E-9B4B-81BAA52AD7B5}"/>
                </a:ext>
              </a:extLst>
            </p:cNvPr>
            <p:cNvSpPr/>
            <p:nvPr/>
          </p:nvSpPr>
          <p:spPr>
            <a:xfrm>
              <a:off x="6401838" y="4362723"/>
              <a:ext cx="2455873" cy="427382"/>
            </a:xfrm>
            <a:custGeom>
              <a:avLst/>
              <a:gdLst>
                <a:gd name="connsiteX0" fmla="*/ 0 w 6926313"/>
                <a:gd name="connsiteY0" fmla="*/ 0 h 767255"/>
                <a:gd name="connsiteX1" fmla="*/ 6926313 w 6926313"/>
                <a:gd name="connsiteY1" fmla="*/ 0 h 767255"/>
                <a:gd name="connsiteX2" fmla="*/ 6926313 w 6926313"/>
                <a:gd name="connsiteY2" fmla="*/ 767255 h 767255"/>
                <a:gd name="connsiteX3" fmla="*/ 0 w 6926313"/>
                <a:gd name="connsiteY3" fmla="*/ 767255 h 767255"/>
                <a:gd name="connsiteX4" fmla="*/ 0 w 6926313"/>
                <a:gd name="connsiteY4" fmla="*/ 0 h 767255"/>
                <a:gd name="connsiteX0" fmla="*/ 0 w 7231113"/>
                <a:gd name="connsiteY0" fmla="*/ 12700 h 779955"/>
                <a:gd name="connsiteX1" fmla="*/ 7231113 w 7231113"/>
                <a:gd name="connsiteY1" fmla="*/ 0 h 779955"/>
                <a:gd name="connsiteX2" fmla="*/ 6926313 w 7231113"/>
                <a:gd name="connsiteY2" fmla="*/ 779955 h 779955"/>
                <a:gd name="connsiteX3" fmla="*/ 0 w 7231113"/>
                <a:gd name="connsiteY3" fmla="*/ 779955 h 779955"/>
                <a:gd name="connsiteX4" fmla="*/ 0 w 7231113"/>
                <a:gd name="connsiteY4" fmla="*/ 12700 h 77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1113" h="779955">
                  <a:moveTo>
                    <a:pt x="0" y="12700"/>
                  </a:moveTo>
                  <a:lnTo>
                    <a:pt x="7231113" y="0"/>
                  </a:lnTo>
                  <a:lnTo>
                    <a:pt x="6926313" y="779955"/>
                  </a:lnTo>
                  <a:lnTo>
                    <a:pt x="0" y="779955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24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 Placeholder 2">
              <a:extLst>
                <a:ext uri="{FF2B5EF4-FFF2-40B4-BE49-F238E27FC236}">
                  <a16:creationId xmlns:a16="http://schemas.microsoft.com/office/drawing/2014/main" id="{BD61215F-19E8-4736-8DB5-D08FE84C1D45}"/>
                </a:ext>
              </a:extLst>
            </p:cNvPr>
            <p:cNvSpPr txBox="1">
              <a:spLocks/>
            </p:cNvSpPr>
            <p:nvPr/>
          </p:nvSpPr>
          <p:spPr>
            <a:xfrm>
              <a:off x="6396710" y="4444472"/>
              <a:ext cx="2382028" cy="447195"/>
            </a:xfrm>
          </p:spPr>
          <p:txBody>
            <a:bodyPr>
              <a:normAutofit fontScale="8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ras Medium ITC" panose="020B0602030504020804" pitchFamily="34" charset="0"/>
                  <a:ea typeface="+mn-ea"/>
                  <a:cs typeface="+mn-cs"/>
                </a:rPr>
                <a:t>Blynclight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ras Medium ITC" panose="020B0602030504020804" pitchFamily="34" charset="0"/>
                  <a:ea typeface="+mn-ea"/>
                  <a:cs typeface="+mn-cs"/>
                </a:rPr>
                <a:t> Mini</a:t>
              </a:r>
            </a:p>
          </p:txBody>
        </p:sp>
        <p:sp>
          <p:nvSpPr>
            <p:cNvPr id="41" name="Rectangle 19">
              <a:extLst>
                <a:ext uri="{FF2B5EF4-FFF2-40B4-BE49-F238E27FC236}">
                  <a16:creationId xmlns:a16="http://schemas.microsoft.com/office/drawing/2014/main" id="{D97024A8-DB98-4514-8342-D8B895F97BF5}"/>
                </a:ext>
              </a:extLst>
            </p:cNvPr>
            <p:cNvSpPr/>
            <p:nvPr/>
          </p:nvSpPr>
          <p:spPr>
            <a:xfrm>
              <a:off x="9350001" y="4362723"/>
              <a:ext cx="2455873" cy="427382"/>
            </a:xfrm>
            <a:custGeom>
              <a:avLst/>
              <a:gdLst>
                <a:gd name="connsiteX0" fmla="*/ 0 w 6926313"/>
                <a:gd name="connsiteY0" fmla="*/ 0 h 767255"/>
                <a:gd name="connsiteX1" fmla="*/ 6926313 w 6926313"/>
                <a:gd name="connsiteY1" fmla="*/ 0 h 767255"/>
                <a:gd name="connsiteX2" fmla="*/ 6926313 w 6926313"/>
                <a:gd name="connsiteY2" fmla="*/ 767255 h 767255"/>
                <a:gd name="connsiteX3" fmla="*/ 0 w 6926313"/>
                <a:gd name="connsiteY3" fmla="*/ 767255 h 767255"/>
                <a:gd name="connsiteX4" fmla="*/ 0 w 6926313"/>
                <a:gd name="connsiteY4" fmla="*/ 0 h 767255"/>
                <a:gd name="connsiteX0" fmla="*/ 0 w 7231113"/>
                <a:gd name="connsiteY0" fmla="*/ 12700 h 779955"/>
                <a:gd name="connsiteX1" fmla="*/ 7231113 w 7231113"/>
                <a:gd name="connsiteY1" fmla="*/ 0 h 779955"/>
                <a:gd name="connsiteX2" fmla="*/ 6926313 w 7231113"/>
                <a:gd name="connsiteY2" fmla="*/ 779955 h 779955"/>
                <a:gd name="connsiteX3" fmla="*/ 0 w 7231113"/>
                <a:gd name="connsiteY3" fmla="*/ 779955 h 779955"/>
                <a:gd name="connsiteX4" fmla="*/ 0 w 7231113"/>
                <a:gd name="connsiteY4" fmla="*/ 12700 h 77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31113" h="779955">
                  <a:moveTo>
                    <a:pt x="0" y="12700"/>
                  </a:moveTo>
                  <a:lnTo>
                    <a:pt x="7231113" y="0"/>
                  </a:lnTo>
                  <a:lnTo>
                    <a:pt x="6926313" y="779955"/>
                  </a:lnTo>
                  <a:lnTo>
                    <a:pt x="0" y="779955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4243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 Placeholder 2">
              <a:extLst>
                <a:ext uri="{FF2B5EF4-FFF2-40B4-BE49-F238E27FC236}">
                  <a16:creationId xmlns:a16="http://schemas.microsoft.com/office/drawing/2014/main" id="{84C3B9EA-23B0-4F29-9AD9-758626FC72AB}"/>
                </a:ext>
              </a:extLst>
            </p:cNvPr>
            <p:cNvSpPr txBox="1">
              <a:spLocks/>
            </p:cNvSpPr>
            <p:nvPr/>
          </p:nvSpPr>
          <p:spPr>
            <a:xfrm>
              <a:off x="9344873" y="4418199"/>
              <a:ext cx="2382028" cy="447195"/>
            </a:xfrm>
          </p:spPr>
          <p:txBody>
            <a:bodyPr>
              <a:normAutofit fontScale="7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ras Medium ITC" panose="020B0602030504020804" pitchFamily="34" charset="0"/>
                  <a:ea typeface="+mn-ea"/>
                  <a:cs typeface="+mn-cs"/>
                </a:rPr>
                <a:t>Blynclight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ras Medium ITC" panose="020B0602030504020804" pitchFamily="34" charset="0"/>
                  <a:ea typeface="+mn-ea"/>
                  <a:cs typeface="+mn-cs"/>
                </a:rPr>
                <a:t> Wireless</a:t>
              </a:r>
            </a:p>
          </p:txBody>
        </p:sp>
        <p:sp>
          <p:nvSpPr>
            <p:cNvPr id="43" name="Text Placeholder 2">
              <a:extLst>
                <a:ext uri="{FF2B5EF4-FFF2-40B4-BE49-F238E27FC236}">
                  <a16:creationId xmlns:a16="http://schemas.microsoft.com/office/drawing/2014/main" id="{A797B708-B08B-4ECE-BDB8-BCE77C010BBA}"/>
                </a:ext>
              </a:extLst>
            </p:cNvPr>
            <p:cNvSpPr txBox="1">
              <a:spLocks/>
            </p:cNvSpPr>
            <p:nvPr/>
          </p:nvSpPr>
          <p:spPr>
            <a:xfrm>
              <a:off x="3761661" y="4937630"/>
              <a:ext cx="1858159" cy="7565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A36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Eras Medium ITC" panose="020B0602030504020804" pitchFamily="34" charset="0"/>
                  <a:ea typeface="+mn-ea"/>
                  <a:cs typeface="Segoe UI Light" panose="020B0502040204020203" pitchFamily="34" charset="0"/>
                </a:rPr>
                <a:t>Visual alerts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A36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Eras Medium ITC" panose="020B0602030504020804" pitchFamily="34" charset="0"/>
                  <a:ea typeface="+mn-ea"/>
                  <a:cs typeface="Segoe UI Light" panose="020B0502040204020203" pitchFamily="34" charset="0"/>
                </a:rPr>
                <a:t>Audio alerts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A36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ras Medium ITC" panose="020B0602030504020804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A36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ras Light ITC" panose="020B0402030504020804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44" name="Text Placeholder 2">
              <a:extLst>
                <a:ext uri="{FF2B5EF4-FFF2-40B4-BE49-F238E27FC236}">
                  <a16:creationId xmlns:a16="http://schemas.microsoft.com/office/drawing/2014/main" id="{A90E42AB-8B06-42E9-816F-8470DB80412D}"/>
                </a:ext>
              </a:extLst>
            </p:cNvPr>
            <p:cNvSpPr txBox="1">
              <a:spLocks/>
            </p:cNvSpPr>
            <p:nvPr/>
          </p:nvSpPr>
          <p:spPr>
            <a:xfrm>
              <a:off x="6360565" y="4937630"/>
              <a:ext cx="2860900" cy="7565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A36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Eras Medium ITC" panose="020B0602030504020804" pitchFamily="34" charset="0"/>
                  <a:ea typeface="+mn-ea"/>
                  <a:cs typeface="Segoe UI Light" panose="020B0502040204020203" pitchFamily="34" charset="0"/>
                </a:rPr>
                <a:t>Visual/Audio alerts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A36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Eras Medium ITC" panose="020B0602030504020804" pitchFamily="34" charset="0"/>
                  <a:ea typeface="+mn-ea"/>
                  <a:cs typeface="Segoe UI Light" panose="020B0502040204020203" pitchFamily="34" charset="0"/>
                </a:rPr>
                <a:t>Designed for laptops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A36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ras Medium ITC" panose="020B0602030504020804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A36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ras Light ITC" panose="020B0402030504020804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45" name="Text Placeholder 2">
              <a:extLst>
                <a:ext uri="{FF2B5EF4-FFF2-40B4-BE49-F238E27FC236}">
                  <a16:creationId xmlns:a16="http://schemas.microsoft.com/office/drawing/2014/main" id="{4E63AC5D-0A88-4182-A5A9-1C995B0DE4E9}"/>
                </a:ext>
              </a:extLst>
            </p:cNvPr>
            <p:cNvSpPr txBox="1">
              <a:spLocks/>
            </p:cNvSpPr>
            <p:nvPr/>
          </p:nvSpPr>
          <p:spPr>
            <a:xfrm>
              <a:off x="858252" y="4886272"/>
              <a:ext cx="1858159" cy="35550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A36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Eras Medium ITC" panose="020B0602030504020804" pitchFamily="34" charset="0"/>
                  <a:ea typeface="+mn-ea"/>
                  <a:cs typeface="Segoe UI Light" panose="020B0502040204020203" pitchFamily="34" charset="0"/>
                </a:rPr>
                <a:t>Visual alerts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A364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ras Light ITC" panose="020B0402030504020804" pitchFamily="34" charset="0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46" name="Text Placeholder 2">
              <a:extLst>
                <a:ext uri="{FF2B5EF4-FFF2-40B4-BE49-F238E27FC236}">
                  <a16:creationId xmlns:a16="http://schemas.microsoft.com/office/drawing/2014/main" id="{45FB0F49-CB09-4D93-B160-BF1D353E24C0}"/>
                </a:ext>
              </a:extLst>
            </p:cNvPr>
            <p:cNvSpPr txBox="1">
              <a:spLocks/>
            </p:cNvSpPr>
            <p:nvPr/>
          </p:nvSpPr>
          <p:spPr>
            <a:xfrm>
              <a:off x="9355333" y="4937630"/>
              <a:ext cx="2371238" cy="75651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A36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Eras Medium ITC" panose="020B0602030504020804" pitchFamily="34" charset="0"/>
                  <a:ea typeface="+mn-ea"/>
                  <a:cs typeface="Segoe UI Light" panose="020B0502040204020203" pitchFamily="34" charset="0"/>
                </a:rPr>
                <a:t>Visual/Audio alerts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A36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Eras Medium ITC" panose="020B0602030504020804" pitchFamily="34" charset="0"/>
                  <a:ea typeface="+mn-ea"/>
                  <a:cs typeface="Segoe UI Light" panose="020B0502040204020203" pitchFamily="34" charset="0"/>
                </a:rPr>
                <a:t>RF 2.4GHz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A36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ras Medium ITC" panose="020B0602030504020804" pitchFamily="34" charset="0"/>
                <a:ea typeface="+mn-ea"/>
                <a:cs typeface="Segoe UI Light" panose="020B0502040204020203" pitchFamily="34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1A36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Eras Light ITC" panose="020B0402030504020804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3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B71228-71C7-49B6-976E-6325BFEB9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20" y="533983"/>
            <a:ext cx="4418764" cy="97204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7DA8EAD-DB69-4AD6-AC62-9E8ED728C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197" y="2228064"/>
            <a:ext cx="9784080" cy="420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Plantronics and Microsoft working together on Cloud Voice adoption</a:t>
            </a:r>
            <a:br>
              <a:rPr lang="en-US" sz="2400" b="1" dirty="0"/>
            </a:br>
            <a:r>
              <a:rPr lang="en-US" sz="2000" dirty="0"/>
              <a:t>Plantronics joined Microsoft in easing some of the pain points along this journey with the announcement of the addition of Plantronics to </a:t>
            </a:r>
            <a:r>
              <a:rPr lang="en-US" sz="2000" b="1" dirty="0"/>
              <a:t>Microsoft’s </a:t>
            </a:r>
            <a:r>
              <a:rPr lang="en-US" sz="2000" b="1" dirty="0" err="1"/>
              <a:t>MyAdvisor</a:t>
            </a:r>
            <a:r>
              <a:rPr lang="en-US" sz="2000" b="1" dirty="0"/>
              <a:t> </a:t>
            </a:r>
            <a:r>
              <a:rPr lang="en-US" sz="2000" dirty="0"/>
              <a:t>site (formerly known as Skype Operations Framework or SOF).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Plantronics Joint Development with Nectar for Ear-to-Ear (e2e) Diagnostics</a:t>
            </a:r>
          </a:p>
          <a:p>
            <a:pPr marL="0" indent="0">
              <a:buNone/>
            </a:pPr>
            <a:r>
              <a:rPr lang="en-US" sz="2000" dirty="0"/>
              <a:t>Nectar Services Corp. announced a joint development and strategic alliance agreement with Plantronics to build the industry’s first ear-to-ear (e2e) diagnostics solution. The goal of this partnership is to provide enterprises and their service providers with the ability to quickly troubleshoot call quality issues that may originate anywhere – from within the network all the way out to a user’s wireless headset. With this new capability, service providers and enterprises can resolve issues faster, ensure superior call quality across the network and improve customer service.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41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Questions?</a:t>
            </a:r>
            <a:endParaRPr lang="en-GB" sz="4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7472" y="3911826"/>
            <a:ext cx="11503152" cy="2241839"/>
          </a:xfrm>
        </p:spPr>
        <p:txBody>
          <a:bodyPr>
            <a:normAutofit/>
          </a:bodyPr>
          <a:lstStyle/>
          <a:p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24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Thank you</a:t>
            </a:r>
            <a:endParaRPr lang="en-GB" sz="4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7472" y="3911826"/>
            <a:ext cx="11503152" cy="2241839"/>
          </a:xfrm>
        </p:spPr>
        <p:txBody>
          <a:bodyPr>
            <a:normAutofit/>
          </a:bodyPr>
          <a:lstStyle/>
          <a:p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146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Aruba Light Version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830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loudProductivity_Template_2015">
  <a:themeElements>
    <a:clrScheme name="office365">
      <a:dk1>
        <a:srgbClr val="000000"/>
      </a:dk1>
      <a:lt1>
        <a:srgbClr val="FFFFFF"/>
      </a:lt1>
      <a:dk2>
        <a:srgbClr val="DC3C00"/>
      </a:dk2>
      <a:lt2>
        <a:srgbClr val="797A7D"/>
      </a:lt2>
      <a:accent1>
        <a:srgbClr val="DC3C00"/>
      </a:accent1>
      <a:accent2>
        <a:srgbClr val="FF8C00"/>
      </a:accent2>
      <a:accent3>
        <a:srgbClr val="FFB900"/>
      </a:accent3>
      <a:accent4>
        <a:srgbClr val="007233"/>
      </a:accent4>
      <a:accent5>
        <a:srgbClr val="00188F"/>
      </a:accent5>
      <a:accent6>
        <a:srgbClr val="68217A"/>
      </a:accent6>
      <a:hlink>
        <a:srgbClr val="FF8C00"/>
      </a:hlink>
      <a:folHlink>
        <a:srgbClr val="DC3C00"/>
      </a:folHlink>
    </a:clrScheme>
    <a:fontScheme name="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91440" rIns="91440" bIns="91440" numCol="1" spcCol="0" rtlCol="0" fromWordArt="0" anchor="b" anchorCtr="0" forceAA="0" compatLnSpc="1">
        <a:prstTxWarp prst="textNoShape">
          <a:avLst/>
        </a:prstTxWarp>
        <a:noAutofit/>
      </a:bodyPr>
      <a:lstStyle>
        <a:defPPr algn="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none" lIns="91440" tIns="91440" rIns="91440" bIns="91440" rtlCol="0" anchor="t">
        <a:noAutofit/>
      </a:bodyPr>
      <a:lstStyle>
        <a:defPPr algn="ctr">
          <a:defRPr sz="160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terprise PPT template_H1 FY16" id="{C3BF11BD-9043-42DB-8ED3-AA5F5BA04F24}" vid="{A5DD829D-3463-4CF1-BB9F-0654797506A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6549</TotalTime>
  <Words>222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Eras Light ITC</vt:lpstr>
      <vt:lpstr>Eras Medium ITC</vt:lpstr>
      <vt:lpstr>Lucida Grande</vt:lpstr>
      <vt:lpstr>Segoe UI</vt:lpstr>
      <vt:lpstr>Segoe UI Light</vt:lpstr>
      <vt:lpstr>Segoe UI Semibold</vt:lpstr>
      <vt:lpstr>Times</vt:lpstr>
      <vt:lpstr>Verdana</vt:lpstr>
      <vt:lpstr>Wingdings</vt:lpstr>
      <vt:lpstr>Banded</vt:lpstr>
      <vt:lpstr>Aruba Light Version</vt:lpstr>
      <vt:lpstr>2_CloudProductivity_Template_2015</vt:lpstr>
      <vt:lpstr>Latest UC News and Developments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Sydney UC</dc:title>
  <dc:creator>Craig C</dc:creator>
  <cp:lastModifiedBy>Craig C</cp:lastModifiedBy>
  <cp:revision>139</cp:revision>
  <dcterms:created xsi:type="dcterms:W3CDTF">2014-11-07T03:01:11Z</dcterms:created>
  <dcterms:modified xsi:type="dcterms:W3CDTF">2018-02-28T11:14:10Z</dcterms:modified>
</cp:coreProperties>
</file>